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8"/>
  </p:notesMasterIdLst>
  <p:sldIdLst>
    <p:sldId id="256" r:id="rId2"/>
    <p:sldId id="257"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Lst>
  <p:sldSz cx="12192000" cy="6858000"/>
  <p:notesSz cx="6858000" cy="9144000"/>
  <p:embeddedFontLst>
    <p:embeddedFont>
      <p:font typeface="Georgia" panose="02040502050405020303" pitchFamily="18" charset="0"/>
      <p:regular r:id="rId19"/>
      <p:bold r:id="rId20"/>
      <p:italic r:id="rId21"/>
      <p:boldItalic r:id="rId22"/>
    </p:embeddedFont>
    <p:embeddedFont>
      <p:font typeface="Open Sans" panose="020B0606030504020204" pitchFamily="34" charset="0"/>
      <p:regular r:id="rId23"/>
      <p:bold r:id="rId24"/>
      <p:italic r:id="rId25"/>
      <p:boldItalic r:id="rId26"/>
    </p:embeddedFont>
    <p:embeddedFont>
      <p:font typeface="Poppins" panose="00000500000000000000" pitchFamily="2" charset="0"/>
      <p:regular r:id="rId27"/>
      <p:bold r:id="rId28"/>
      <p:italic r:id="rId29"/>
      <p:boldItalic r:id="rId30"/>
    </p:embeddedFont>
    <p:embeddedFont>
      <p:font typeface="Poppins Medium" panose="00000600000000000000" pitchFamily="2" charset="0"/>
      <p:regular r:id="rId31"/>
      <p:bold r:id="rId32"/>
      <p:italic r:id="rId33"/>
      <p:boldItalic r:id="rId34"/>
    </p:embeddedFont>
    <p:embeddedFont>
      <p:font typeface="Poppins SemiBold" panose="00000700000000000000" pitchFamily="2" charset="0"/>
      <p:regular r:id="rId35"/>
      <p:bold r:id="rId36"/>
      <p:italic r:id="rId37"/>
      <p:bold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9" roundtripDataSignature="AMtx7mjjtAHuqOTYjbptjyquHsRV/rQpi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9" d="100"/>
          <a:sy n="69" d="100"/>
        </p:scale>
        <p:origin x="53" y="389"/>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9" Type="http://customschemas.google.com/relationships/presentationmetadata" Target="metadata"/><Relationship Id="rId21" Type="http://schemas.openxmlformats.org/officeDocument/2006/relationships/font" Target="fonts/font3.fntdata"/><Relationship Id="rId34" Type="http://schemas.openxmlformats.org/officeDocument/2006/relationships/font" Target="fonts/font16.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font" Target="fonts/font14.fntdata"/><Relationship Id="rId37" Type="http://schemas.openxmlformats.org/officeDocument/2006/relationships/font" Target="fonts/font19.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font" Target="fonts/font18.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font" Target="fonts/font17.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font" Target="fonts/font15.fntdata"/><Relationship Id="rId38" Type="http://schemas.openxmlformats.org/officeDocument/2006/relationships/font" Target="fonts/font20.fntdata"/></Relationships>
</file>

<file path=ppt/media/image1.png>
</file>

<file path=ppt/media/image10.png>
</file>

<file path=ppt/media/image11.jp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g>
</file>

<file path=ppt/media/image24.png>
</file>

<file path=ppt/media/image25.jpg>
</file>

<file path=ppt/media/image26.png>
</file>

<file path=ppt/media/image3.jp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5" name="Google Shape;10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1"/>
        <p:cNvGrpSpPr/>
        <p:nvPr/>
      </p:nvGrpSpPr>
      <p:grpSpPr>
        <a:xfrm>
          <a:off x="0" y="0"/>
          <a:ext cx="0" cy="0"/>
          <a:chOff x="0" y="0"/>
          <a:chExt cx="0" cy="0"/>
        </a:xfrm>
      </p:grpSpPr>
      <p:sp>
        <p:nvSpPr>
          <p:cNvPr id="952" name="Google Shape;952;g20567942dc2_3_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53" name="Google Shape;953;g20567942dc2_3_12: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6"/>
        <p:cNvGrpSpPr/>
        <p:nvPr/>
      </p:nvGrpSpPr>
      <p:grpSpPr>
        <a:xfrm>
          <a:off x="0" y="0"/>
          <a:ext cx="0" cy="0"/>
          <a:chOff x="0" y="0"/>
          <a:chExt cx="0" cy="0"/>
        </a:xfrm>
      </p:grpSpPr>
      <p:sp>
        <p:nvSpPr>
          <p:cNvPr id="1057" name="Google Shape;1057;g189210b80ee_3_52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58" name="Google Shape;1058;g189210b80ee_3_528: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1"/>
        <p:cNvGrpSpPr/>
        <p:nvPr/>
      </p:nvGrpSpPr>
      <p:grpSpPr>
        <a:xfrm>
          <a:off x="0" y="0"/>
          <a:ext cx="0" cy="0"/>
          <a:chOff x="0" y="0"/>
          <a:chExt cx="0" cy="0"/>
        </a:xfrm>
      </p:grpSpPr>
      <p:sp>
        <p:nvSpPr>
          <p:cNvPr id="1162" name="Google Shape;1162;g205851af9af_4_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163" name="Google Shape;1163;g205851af9af_4_9: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6"/>
        <p:cNvGrpSpPr/>
        <p:nvPr/>
      </p:nvGrpSpPr>
      <p:grpSpPr>
        <a:xfrm>
          <a:off x="0" y="0"/>
          <a:ext cx="0" cy="0"/>
          <a:chOff x="0" y="0"/>
          <a:chExt cx="0" cy="0"/>
        </a:xfrm>
      </p:grpSpPr>
      <p:sp>
        <p:nvSpPr>
          <p:cNvPr id="1267" name="Google Shape;1267;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268" name="Google Shape;1268;p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3"/>
        <p:cNvGrpSpPr/>
        <p:nvPr/>
      </p:nvGrpSpPr>
      <p:grpSpPr>
        <a:xfrm>
          <a:off x="0" y="0"/>
          <a:ext cx="0" cy="0"/>
          <a:chOff x="0" y="0"/>
          <a:chExt cx="0" cy="0"/>
        </a:xfrm>
      </p:grpSpPr>
      <p:sp>
        <p:nvSpPr>
          <p:cNvPr id="1384" name="Google Shape;1384;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385" name="Google Shape;1385;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9"/>
        <p:cNvGrpSpPr/>
        <p:nvPr/>
      </p:nvGrpSpPr>
      <p:grpSpPr>
        <a:xfrm>
          <a:off x="0" y="0"/>
          <a:ext cx="0" cy="0"/>
          <a:chOff x="0" y="0"/>
          <a:chExt cx="0" cy="0"/>
        </a:xfrm>
      </p:grpSpPr>
      <p:sp>
        <p:nvSpPr>
          <p:cNvPr id="1480" name="Google Shape;1480;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81" name="Google Shape;1481;p1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9"/>
        <p:cNvGrpSpPr/>
        <p:nvPr/>
      </p:nvGrpSpPr>
      <p:grpSpPr>
        <a:xfrm>
          <a:off x="0" y="0"/>
          <a:ext cx="0" cy="0"/>
          <a:chOff x="0" y="0"/>
          <a:chExt cx="0" cy="0"/>
        </a:xfrm>
      </p:grpSpPr>
      <p:sp>
        <p:nvSpPr>
          <p:cNvPr id="1620" name="Google Shape;1620;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21" name="Google Shape;1621;p1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13" name="Google Shape;11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54" name="Google Shape;254;p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30" name="Google Shape;330;p5: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2"/>
        <p:cNvGrpSpPr/>
        <p:nvPr/>
      </p:nvGrpSpPr>
      <p:grpSpPr>
        <a:xfrm>
          <a:off x="0" y="0"/>
          <a:ext cx="0" cy="0"/>
          <a:chOff x="0" y="0"/>
          <a:chExt cx="0" cy="0"/>
        </a:xfrm>
      </p:grpSpPr>
      <p:sp>
        <p:nvSpPr>
          <p:cNvPr id="443" name="Google Shape;443;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44" name="Google Shape;444;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
        <p:cNvGrpSpPr/>
        <p:nvPr/>
      </p:nvGrpSpPr>
      <p:grpSpPr>
        <a:xfrm>
          <a:off x="0" y="0"/>
          <a:ext cx="0" cy="0"/>
          <a:chOff x="0" y="0"/>
          <a:chExt cx="0" cy="0"/>
        </a:xfrm>
      </p:grpSpPr>
      <p:sp>
        <p:nvSpPr>
          <p:cNvPr id="549" name="Google Shape;549;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50" name="Google Shape;55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9"/>
        <p:cNvGrpSpPr/>
        <p:nvPr/>
      </p:nvGrpSpPr>
      <p:grpSpPr>
        <a:xfrm>
          <a:off x="0" y="0"/>
          <a:ext cx="0" cy="0"/>
          <a:chOff x="0" y="0"/>
          <a:chExt cx="0" cy="0"/>
        </a:xfrm>
      </p:grpSpPr>
      <p:sp>
        <p:nvSpPr>
          <p:cNvPr id="660" name="Google Shape;660;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661" name="Google Shape;661;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3"/>
        <p:cNvGrpSpPr/>
        <p:nvPr/>
      </p:nvGrpSpPr>
      <p:grpSpPr>
        <a:xfrm>
          <a:off x="0" y="0"/>
          <a:ext cx="0" cy="0"/>
          <a:chOff x="0" y="0"/>
          <a:chExt cx="0" cy="0"/>
        </a:xfrm>
      </p:grpSpPr>
      <p:sp>
        <p:nvSpPr>
          <p:cNvPr id="754" name="Google Shape;754;g20567942dc2_1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755" name="Google Shape;755;g20567942dc2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6"/>
        <p:cNvGrpSpPr/>
        <p:nvPr/>
      </p:nvGrpSpPr>
      <p:grpSpPr>
        <a:xfrm>
          <a:off x="0" y="0"/>
          <a:ext cx="0" cy="0"/>
          <a:chOff x="0" y="0"/>
          <a:chExt cx="0" cy="0"/>
        </a:xfrm>
      </p:grpSpPr>
      <p:sp>
        <p:nvSpPr>
          <p:cNvPr id="847" name="Google Shape;847;g189210b80ee_3_4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848" name="Google Shape;848;g189210b80ee_3_424: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3_Title Slide">
  <p:cSld name="3_Title Slide">
    <p:spTree>
      <p:nvGrpSpPr>
        <p:cNvPr id="1" name="Shape 11"/>
        <p:cNvGrpSpPr/>
        <p:nvPr/>
      </p:nvGrpSpPr>
      <p:grpSpPr>
        <a:xfrm>
          <a:off x="0" y="0"/>
          <a:ext cx="0" cy="0"/>
          <a:chOff x="0" y="0"/>
          <a:chExt cx="0" cy="0"/>
        </a:xfrm>
      </p:grpSpPr>
      <p:sp>
        <p:nvSpPr>
          <p:cNvPr id="12" name="Google Shape;12;p16"/>
          <p:cNvSpPr>
            <a:spLocks noGrp="1"/>
          </p:cNvSpPr>
          <p:nvPr>
            <p:ph type="pic" idx="2"/>
          </p:nvPr>
        </p:nvSpPr>
        <p:spPr>
          <a:xfrm>
            <a:off x="863600" y="673100"/>
            <a:ext cx="4495800" cy="6870700"/>
          </a:xfrm>
          <a:prstGeom prst="rect">
            <a:avLst/>
          </a:prstGeom>
          <a:noFill/>
          <a:ln>
            <a:noFill/>
          </a:ln>
        </p:spPr>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44"/>
        <p:cNvGrpSpPr/>
        <p:nvPr/>
      </p:nvGrpSpPr>
      <p:grpSpPr>
        <a:xfrm>
          <a:off x="0" y="0"/>
          <a:ext cx="0" cy="0"/>
          <a:chOff x="0" y="0"/>
          <a:chExt cx="0" cy="0"/>
        </a:xfrm>
      </p:grpSpPr>
      <p:sp>
        <p:nvSpPr>
          <p:cNvPr id="45" name="Google Shape;45;p2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25"/>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7" name="Google Shape;47;p2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 name="Google Shape;48;p2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9" name="Google Shape;49;p2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0"/>
        <p:cNvGrpSpPr/>
        <p:nvPr/>
      </p:nvGrpSpPr>
      <p:grpSpPr>
        <a:xfrm>
          <a:off x="0" y="0"/>
          <a:ext cx="0" cy="0"/>
          <a:chOff x="0" y="0"/>
          <a:chExt cx="0" cy="0"/>
        </a:xfrm>
      </p:grpSpPr>
      <p:sp>
        <p:nvSpPr>
          <p:cNvPr id="51" name="Google Shape;51;p26"/>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6"/>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53" name="Google Shape;53;p2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4" name="Google Shape;54;p2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56"/>
        <p:cNvGrpSpPr/>
        <p:nvPr/>
      </p:nvGrpSpPr>
      <p:grpSpPr>
        <a:xfrm>
          <a:off x="0" y="0"/>
          <a:ext cx="0" cy="0"/>
          <a:chOff x="0" y="0"/>
          <a:chExt cx="0" cy="0"/>
        </a:xfrm>
      </p:grpSpPr>
      <p:sp>
        <p:nvSpPr>
          <p:cNvPr id="57" name="Google Shape;57;p2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8" name="Google Shape;58;p27"/>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9" name="Google Shape;59;p27"/>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0" name="Google Shape;60;p2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1" name="Google Shape;61;p2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2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63"/>
        <p:cNvGrpSpPr/>
        <p:nvPr/>
      </p:nvGrpSpPr>
      <p:grpSpPr>
        <a:xfrm>
          <a:off x="0" y="0"/>
          <a:ext cx="0" cy="0"/>
          <a:chOff x="0" y="0"/>
          <a:chExt cx="0" cy="0"/>
        </a:xfrm>
      </p:grpSpPr>
      <p:sp>
        <p:nvSpPr>
          <p:cNvPr id="64" name="Google Shape;64;p28"/>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5" name="Google Shape;65;p28"/>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66" name="Google Shape;66;p28"/>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7" name="Google Shape;67;p28"/>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68" name="Google Shape;68;p28"/>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9" name="Google Shape;69;p2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2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2"/>
        <p:cNvGrpSpPr/>
        <p:nvPr/>
      </p:nvGrpSpPr>
      <p:grpSpPr>
        <a:xfrm>
          <a:off x="0" y="0"/>
          <a:ext cx="0" cy="0"/>
          <a:chOff x="0" y="0"/>
          <a:chExt cx="0" cy="0"/>
        </a:xfrm>
      </p:grpSpPr>
      <p:sp>
        <p:nvSpPr>
          <p:cNvPr id="73" name="Google Shape;73;p2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4" name="Google Shape;74;p2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5" name="Google Shape;75;p2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77"/>
        <p:cNvGrpSpPr/>
        <p:nvPr/>
      </p:nvGrpSpPr>
      <p:grpSpPr>
        <a:xfrm>
          <a:off x="0" y="0"/>
          <a:ext cx="0" cy="0"/>
          <a:chOff x="0" y="0"/>
          <a:chExt cx="0" cy="0"/>
        </a:xfrm>
      </p:grpSpPr>
      <p:sp>
        <p:nvSpPr>
          <p:cNvPr id="78" name="Google Shape;78;p3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9" name="Google Shape;79;p30"/>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80" name="Google Shape;80;p30"/>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81" name="Google Shape;81;p3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 name="Google Shape;82;p3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3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84"/>
        <p:cNvGrpSpPr/>
        <p:nvPr/>
      </p:nvGrpSpPr>
      <p:grpSpPr>
        <a:xfrm>
          <a:off x="0" y="0"/>
          <a:ext cx="0" cy="0"/>
          <a:chOff x="0" y="0"/>
          <a:chExt cx="0" cy="0"/>
        </a:xfrm>
      </p:grpSpPr>
      <p:sp>
        <p:nvSpPr>
          <p:cNvPr id="85" name="Google Shape;85;p31"/>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6" name="Google Shape;86;p31"/>
          <p:cNvSpPr>
            <a:spLocks noGrp="1"/>
          </p:cNvSpPr>
          <p:nvPr>
            <p:ph type="pic" idx="2"/>
          </p:nvPr>
        </p:nvSpPr>
        <p:spPr>
          <a:xfrm>
            <a:off x="5183188" y="987425"/>
            <a:ext cx="6172200" cy="4873625"/>
          </a:xfrm>
          <a:prstGeom prst="rect">
            <a:avLst/>
          </a:prstGeom>
          <a:noFill/>
          <a:ln>
            <a:noFill/>
          </a:ln>
        </p:spPr>
      </p:sp>
      <p:sp>
        <p:nvSpPr>
          <p:cNvPr id="87" name="Google Shape;87;p31"/>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88" name="Google Shape;88;p3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9" name="Google Shape;89;p3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0" name="Google Shape;90;p3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91"/>
        <p:cNvGrpSpPr/>
        <p:nvPr/>
      </p:nvGrpSpPr>
      <p:grpSpPr>
        <a:xfrm>
          <a:off x="0" y="0"/>
          <a:ext cx="0" cy="0"/>
          <a:chOff x="0" y="0"/>
          <a:chExt cx="0" cy="0"/>
        </a:xfrm>
      </p:grpSpPr>
      <p:sp>
        <p:nvSpPr>
          <p:cNvPr id="92" name="Google Shape;92;p3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3" name="Google Shape;93;p32"/>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4" name="Google Shape;94;p3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6" name="Google Shape;96;p3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97"/>
        <p:cNvGrpSpPr/>
        <p:nvPr/>
      </p:nvGrpSpPr>
      <p:grpSpPr>
        <a:xfrm>
          <a:off x="0" y="0"/>
          <a:ext cx="0" cy="0"/>
          <a:chOff x="0" y="0"/>
          <a:chExt cx="0" cy="0"/>
        </a:xfrm>
      </p:grpSpPr>
      <p:sp>
        <p:nvSpPr>
          <p:cNvPr id="98" name="Google Shape;98;p33"/>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9" name="Google Shape;99;p33"/>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0" name="Google Shape;100;p3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3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2" name="Google Shape;102;p3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_Title Slide">
  <p:cSld name="1_Title Slide">
    <p:spTree>
      <p:nvGrpSpPr>
        <p:cNvPr id="1" name="Shape 13"/>
        <p:cNvGrpSpPr/>
        <p:nvPr/>
      </p:nvGrpSpPr>
      <p:grpSpPr>
        <a:xfrm>
          <a:off x="0" y="0"/>
          <a:ext cx="0" cy="0"/>
          <a:chOff x="0" y="0"/>
          <a:chExt cx="0" cy="0"/>
        </a:xfrm>
      </p:grpSpPr>
      <p:sp>
        <p:nvSpPr>
          <p:cNvPr id="14" name="Google Shape;14;p19"/>
          <p:cNvSpPr>
            <a:spLocks noGrp="1"/>
          </p:cNvSpPr>
          <p:nvPr>
            <p:ph type="pic" idx="2"/>
          </p:nvPr>
        </p:nvSpPr>
        <p:spPr>
          <a:xfrm>
            <a:off x="3478209" y="3102280"/>
            <a:ext cx="1524118" cy="1524118"/>
          </a:xfrm>
          <a:prstGeom prst="rect">
            <a:avLst/>
          </a:prstGeom>
          <a:noFill/>
          <a:ln>
            <a:noFill/>
          </a:ln>
        </p:spPr>
      </p:sp>
      <p:sp>
        <p:nvSpPr>
          <p:cNvPr id="15" name="Google Shape;15;p19"/>
          <p:cNvSpPr>
            <a:spLocks noGrp="1"/>
          </p:cNvSpPr>
          <p:nvPr>
            <p:ph type="pic" idx="3"/>
          </p:nvPr>
        </p:nvSpPr>
        <p:spPr>
          <a:xfrm>
            <a:off x="5673569" y="3102280"/>
            <a:ext cx="1524118" cy="1524118"/>
          </a:xfrm>
          <a:prstGeom prst="rect">
            <a:avLst/>
          </a:prstGeom>
          <a:noFill/>
          <a:ln>
            <a:noFill/>
          </a:ln>
        </p:spPr>
      </p:sp>
      <p:sp>
        <p:nvSpPr>
          <p:cNvPr id="16" name="Google Shape;16;p19"/>
          <p:cNvSpPr>
            <a:spLocks noGrp="1"/>
          </p:cNvSpPr>
          <p:nvPr>
            <p:ph type="pic" idx="4"/>
          </p:nvPr>
        </p:nvSpPr>
        <p:spPr>
          <a:xfrm>
            <a:off x="7868929" y="3102280"/>
            <a:ext cx="1524118" cy="1524118"/>
          </a:xfrm>
          <a:prstGeom prst="rect">
            <a:avLst/>
          </a:prstGeom>
          <a:noFill/>
          <a:ln>
            <a:noFill/>
          </a:ln>
        </p:spPr>
      </p:sp>
      <p:sp>
        <p:nvSpPr>
          <p:cNvPr id="17" name="Google Shape;17;p19"/>
          <p:cNvSpPr>
            <a:spLocks noGrp="1"/>
          </p:cNvSpPr>
          <p:nvPr>
            <p:ph type="pic" idx="5"/>
          </p:nvPr>
        </p:nvSpPr>
        <p:spPr>
          <a:xfrm>
            <a:off x="10064288" y="3102280"/>
            <a:ext cx="1524118" cy="1524118"/>
          </a:xfrm>
          <a:prstGeom prst="rect">
            <a:avLst/>
          </a:prstGeom>
          <a:noFill/>
          <a:ln>
            <a:noFill/>
          </a:ln>
        </p:spPr>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2_Title Slide">
  <p:cSld name="2_Title Slide">
    <p:spTree>
      <p:nvGrpSpPr>
        <p:cNvPr id="1" name="Shape 18"/>
        <p:cNvGrpSpPr/>
        <p:nvPr/>
      </p:nvGrpSpPr>
      <p:grpSpPr>
        <a:xfrm>
          <a:off x="0" y="0"/>
          <a:ext cx="0" cy="0"/>
          <a:chOff x="0" y="0"/>
          <a:chExt cx="0" cy="0"/>
        </a:xfrm>
      </p:grpSpPr>
      <p:sp>
        <p:nvSpPr>
          <p:cNvPr id="19" name="Google Shape;19;p18"/>
          <p:cNvSpPr>
            <a:spLocks noGrp="1"/>
          </p:cNvSpPr>
          <p:nvPr>
            <p:ph type="pic" idx="2"/>
          </p:nvPr>
        </p:nvSpPr>
        <p:spPr>
          <a:xfrm>
            <a:off x="3273896" y="1162071"/>
            <a:ext cx="1406053" cy="1406053"/>
          </a:xfrm>
          <a:prstGeom prst="rect">
            <a:avLst/>
          </a:prstGeom>
          <a:noFill/>
          <a:ln>
            <a:noFill/>
          </a:ln>
        </p:spPr>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0"/>
        <p:cNvGrpSpPr/>
        <p:nvPr/>
      </p:nvGrpSpPr>
      <p:grpSpPr>
        <a:xfrm>
          <a:off x="0" y="0"/>
          <a:ext cx="0" cy="0"/>
          <a:chOff x="0" y="0"/>
          <a:chExt cx="0" cy="0"/>
        </a:xfrm>
      </p:grpSpPr>
      <p:sp>
        <p:nvSpPr>
          <p:cNvPr id="21" name="Google Shape;21;p17"/>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 name="Google Shape;22;p17"/>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23" name="Google Shape;23;p1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1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1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1_Blank">
  <p:cSld name="1_Blank">
    <p:spTree>
      <p:nvGrpSpPr>
        <p:cNvPr id="1" name="Shape 26"/>
        <p:cNvGrpSpPr/>
        <p:nvPr/>
      </p:nvGrpSpPr>
      <p:grpSpPr>
        <a:xfrm>
          <a:off x="0" y="0"/>
          <a:ext cx="0" cy="0"/>
          <a:chOff x="0" y="0"/>
          <a:chExt cx="0" cy="0"/>
        </a:xfrm>
      </p:grpSpPr>
      <p:sp>
        <p:nvSpPr>
          <p:cNvPr id="27" name="Google Shape;27;p21"/>
          <p:cNvSpPr>
            <a:spLocks noGrp="1"/>
          </p:cNvSpPr>
          <p:nvPr>
            <p:ph type="pic" idx="2"/>
          </p:nvPr>
        </p:nvSpPr>
        <p:spPr>
          <a:xfrm>
            <a:off x="8645407" y="2894397"/>
            <a:ext cx="1115604" cy="1031640"/>
          </a:xfrm>
          <a:prstGeom prst="rect">
            <a:avLst/>
          </a:prstGeom>
          <a:noFill/>
          <a:ln>
            <a:noFill/>
          </a:ln>
        </p:spPr>
      </p:sp>
      <p:sp>
        <p:nvSpPr>
          <p:cNvPr id="28" name="Google Shape;28;p21"/>
          <p:cNvSpPr>
            <a:spLocks noGrp="1"/>
          </p:cNvSpPr>
          <p:nvPr>
            <p:ph type="pic" idx="3"/>
          </p:nvPr>
        </p:nvSpPr>
        <p:spPr>
          <a:xfrm>
            <a:off x="10670503" y="2894397"/>
            <a:ext cx="1115604" cy="1031640"/>
          </a:xfrm>
          <a:prstGeom prst="rect">
            <a:avLst/>
          </a:prstGeom>
          <a:noFill/>
          <a:ln>
            <a:noFill/>
          </a:ln>
        </p:spPr>
      </p:sp>
      <p:sp>
        <p:nvSpPr>
          <p:cNvPr id="29" name="Google Shape;29;p21"/>
          <p:cNvSpPr>
            <a:spLocks noGrp="1"/>
          </p:cNvSpPr>
          <p:nvPr>
            <p:ph type="pic" idx="4"/>
          </p:nvPr>
        </p:nvSpPr>
        <p:spPr>
          <a:xfrm>
            <a:off x="8645407" y="4953829"/>
            <a:ext cx="1115604" cy="1031640"/>
          </a:xfrm>
          <a:prstGeom prst="rect">
            <a:avLst/>
          </a:prstGeom>
          <a:noFill/>
          <a:ln>
            <a:noFill/>
          </a:ln>
        </p:spPr>
      </p:sp>
      <p:sp>
        <p:nvSpPr>
          <p:cNvPr id="30" name="Google Shape;30;p21"/>
          <p:cNvSpPr>
            <a:spLocks noGrp="1"/>
          </p:cNvSpPr>
          <p:nvPr>
            <p:ph type="pic" idx="5"/>
          </p:nvPr>
        </p:nvSpPr>
        <p:spPr>
          <a:xfrm>
            <a:off x="10670503" y="4953829"/>
            <a:ext cx="1115604" cy="1031640"/>
          </a:xfrm>
          <a:prstGeom prst="rect">
            <a:avLst/>
          </a:prstGeom>
          <a:noFill/>
          <a:ln>
            <a:no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2_Blank">
  <p:cSld name="2_Blank">
    <p:spTree>
      <p:nvGrpSpPr>
        <p:cNvPr id="1" name="Shape 31"/>
        <p:cNvGrpSpPr/>
        <p:nvPr/>
      </p:nvGrpSpPr>
      <p:grpSpPr>
        <a:xfrm>
          <a:off x="0" y="0"/>
          <a:ext cx="0" cy="0"/>
          <a:chOff x="0" y="0"/>
          <a:chExt cx="0" cy="0"/>
        </a:xfrm>
      </p:grpSpPr>
      <p:sp>
        <p:nvSpPr>
          <p:cNvPr id="32" name="Google Shape;32;p22"/>
          <p:cNvSpPr>
            <a:spLocks noGrp="1"/>
          </p:cNvSpPr>
          <p:nvPr>
            <p:ph type="pic" idx="2"/>
          </p:nvPr>
        </p:nvSpPr>
        <p:spPr>
          <a:xfrm>
            <a:off x="3287719" y="2829557"/>
            <a:ext cx="2493163" cy="3133078"/>
          </a:xfrm>
          <a:prstGeom prst="rect">
            <a:avLst/>
          </a:prstGeom>
          <a:noFill/>
          <a:ln>
            <a:noFill/>
          </a:ln>
        </p:spPr>
      </p:sp>
      <p:sp>
        <p:nvSpPr>
          <p:cNvPr id="33" name="Google Shape;33;p22"/>
          <p:cNvSpPr>
            <a:spLocks noGrp="1"/>
          </p:cNvSpPr>
          <p:nvPr>
            <p:ph type="pic" idx="3"/>
          </p:nvPr>
        </p:nvSpPr>
        <p:spPr>
          <a:xfrm>
            <a:off x="6096000" y="1898462"/>
            <a:ext cx="3123409" cy="1978417"/>
          </a:xfrm>
          <a:prstGeom prst="rect">
            <a:avLst/>
          </a:prstGeom>
          <a:noFill/>
          <a:ln>
            <a:noFill/>
          </a:ln>
        </p:spPr>
      </p:sp>
      <p:sp>
        <p:nvSpPr>
          <p:cNvPr id="34" name="Google Shape;34;p22"/>
          <p:cNvSpPr>
            <a:spLocks noGrp="1"/>
          </p:cNvSpPr>
          <p:nvPr>
            <p:ph type="pic" idx="4"/>
          </p:nvPr>
        </p:nvSpPr>
        <p:spPr>
          <a:xfrm>
            <a:off x="6095999" y="4192003"/>
            <a:ext cx="3123409" cy="1758895"/>
          </a:xfrm>
          <a:prstGeom prst="rect">
            <a:avLst/>
          </a:prstGeom>
          <a:noFill/>
          <a:ln>
            <a:noFill/>
          </a:ln>
        </p:spPr>
      </p:sp>
      <p:sp>
        <p:nvSpPr>
          <p:cNvPr id="35" name="Google Shape;35;p22"/>
          <p:cNvSpPr>
            <a:spLocks noGrp="1"/>
          </p:cNvSpPr>
          <p:nvPr>
            <p:ph type="pic" idx="5"/>
          </p:nvPr>
        </p:nvSpPr>
        <p:spPr>
          <a:xfrm>
            <a:off x="9534529" y="1898462"/>
            <a:ext cx="2249488" cy="4064174"/>
          </a:xfrm>
          <a:prstGeom prst="rect">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6"/>
        <p:cNvGrpSpPr/>
        <p:nvPr/>
      </p:nvGrpSpPr>
      <p:grpSpPr>
        <a:xfrm>
          <a:off x="0" y="0"/>
          <a:ext cx="0" cy="0"/>
          <a:chOff x="0" y="0"/>
          <a:chExt cx="0" cy="0"/>
        </a:xfrm>
      </p:grpSpPr>
      <p:sp>
        <p:nvSpPr>
          <p:cNvPr id="37" name="Google Shape;37;p2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2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2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3_Blank">
  <p:cSld name="3_Blank">
    <p:spTree>
      <p:nvGrpSpPr>
        <p:cNvPr id="1" name="Shape 40"/>
        <p:cNvGrpSpPr/>
        <p:nvPr/>
      </p:nvGrpSpPr>
      <p:grpSpPr>
        <a:xfrm>
          <a:off x="0" y="0"/>
          <a:ext cx="0" cy="0"/>
          <a:chOff x="0" y="0"/>
          <a:chExt cx="0" cy="0"/>
        </a:xfrm>
      </p:grpSpPr>
      <p:sp>
        <p:nvSpPr>
          <p:cNvPr id="41" name="Google Shape;41;p23"/>
          <p:cNvSpPr>
            <a:spLocks noGrp="1"/>
          </p:cNvSpPr>
          <p:nvPr>
            <p:ph type="pic" idx="2"/>
          </p:nvPr>
        </p:nvSpPr>
        <p:spPr>
          <a:xfrm>
            <a:off x="9629994" y="1752776"/>
            <a:ext cx="1939605" cy="1939605"/>
          </a:xfrm>
          <a:prstGeom prst="rect">
            <a:avLst/>
          </a:prstGeom>
          <a:noFill/>
          <a:ln>
            <a:no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4_Blank">
  <p:cSld name="4_Blank">
    <p:spTree>
      <p:nvGrpSpPr>
        <p:cNvPr id="1" name="Shape 42"/>
        <p:cNvGrpSpPr/>
        <p:nvPr/>
      </p:nvGrpSpPr>
      <p:grpSpPr>
        <a:xfrm>
          <a:off x="0" y="0"/>
          <a:ext cx="0" cy="0"/>
          <a:chOff x="0" y="0"/>
          <a:chExt cx="0" cy="0"/>
        </a:xfrm>
      </p:grpSpPr>
      <p:sp>
        <p:nvSpPr>
          <p:cNvPr id="43" name="Google Shape;43;p24"/>
          <p:cNvSpPr>
            <a:spLocks noGrp="1"/>
          </p:cNvSpPr>
          <p:nvPr>
            <p:ph type="pic" idx="2"/>
          </p:nvPr>
        </p:nvSpPr>
        <p:spPr>
          <a:xfrm>
            <a:off x="422440" y="5873860"/>
            <a:ext cx="801145" cy="801145"/>
          </a:xfrm>
          <a:prstGeom prst="rect">
            <a:avLst/>
          </a:prstGeom>
          <a:noFill/>
          <a:ln>
            <a:no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121212"/>
        </a:solidFill>
        <a:effectLst/>
      </p:bgPr>
    </p:bg>
    <p:spTree>
      <p:nvGrpSpPr>
        <p:cNvPr id="1" name="Shape 5"/>
        <p:cNvGrpSpPr/>
        <p:nvPr/>
      </p:nvGrpSpPr>
      <p:grpSpPr>
        <a:xfrm>
          <a:off x="0" y="0"/>
          <a:ext cx="0" cy="0"/>
          <a:chOff x="0" y="0"/>
          <a:chExt cx="0" cy="0"/>
        </a:xfrm>
      </p:grpSpPr>
      <p:sp>
        <p:nvSpPr>
          <p:cNvPr id="6" name="Google Shape;6;p1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p15"/>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Google Shape;8;p1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8" Type="http://schemas.openxmlformats.org/officeDocument/2006/relationships/slide" Target="slide13.xml"/><Relationship Id="rId3" Type="http://schemas.openxmlformats.org/officeDocument/2006/relationships/slide" Target="slide10.xml"/><Relationship Id="rId7" Type="http://schemas.openxmlformats.org/officeDocument/2006/relationships/image" Target="../media/image6.png"/><Relationship Id="rId12" Type="http://schemas.openxmlformats.org/officeDocument/2006/relationships/slide" Target="slide15.xml"/><Relationship Id="rId2" Type="http://schemas.openxmlformats.org/officeDocument/2006/relationships/notesSlide" Target="../notesSlides/notesSlide10.xml"/><Relationship Id="rId1" Type="http://schemas.openxmlformats.org/officeDocument/2006/relationships/slideLayout" Target="../slideLayouts/slideLayout4.xml"/><Relationship Id="rId6" Type="http://schemas.openxmlformats.org/officeDocument/2006/relationships/slide" Target="slide4.xml"/><Relationship Id="rId11" Type="http://schemas.openxmlformats.org/officeDocument/2006/relationships/slide" Target="slide14.xml"/><Relationship Id="rId5" Type="http://schemas.openxmlformats.org/officeDocument/2006/relationships/slide" Target="slide2.xml"/><Relationship Id="rId10" Type="http://schemas.openxmlformats.org/officeDocument/2006/relationships/slide" Target="slide7.xml"/><Relationship Id="rId4" Type="http://schemas.openxmlformats.org/officeDocument/2006/relationships/slide" Target="slide3.xml"/><Relationship Id="rId9" Type="http://schemas.openxmlformats.org/officeDocument/2006/relationships/slide" Target="slide6.xml"/></Relationships>
</file>

<file path=ppt/slides/_rels/slide11.xml.rels><?xml version="1.0" encoding="UTF-8" standalone="yes"?>
<Relationships xmlns="http://schemas.openxmlformats.org/package/2006/relationships"><Relationship Id="rId8" Type="http://schemas.openxmlformats.org/officeDocument/2006/relationships/slide" Target="slide13.xml"/><Relationship Id="rId3" Type="http://schemas.openxmlformats.org/officeDocument/2006/relationships/slide" Target="slide11.xml"/><Relationship Id="rId7" Type="http://schemas.openxmlformats.org/officeDocument/2006/relationships/image" Target="../media/image6.png"/><Relationship Id="rId12" Type="http://schemas.openxmlformats.org/officeDocument/2006/relationships/slide" Target="slide15.xml"/><Relationship Id="rId2" Type="http://schemas.openxmlformats.org/officeDocument/2006/relationships/notesSlide" Target="../notesSlides/notesSlide11.xml"/><Relationship Id="rId1" Type="http://schemas.openxmlformats.org/officeDocument/2006/relationships/slideLayout" Target="../slideLayouts/slideLayout4.xml"/><Relationship Id="rId6" Type="http://schemas.openxmlformats.org/officeDocument/2006/relationships/slide" Target="slide4.xml"/><Relationship Id="rId11" Type="http://schemas.openxmlformats.org/officeDocument/2006/relationships/slide" Target="slide14.xml"/><Relationship Id="rId5" Type="http://schemas.openxmlformats.org/officeDocument/2006/relationships/slide" Target="slide2.xml"/><Relationship Id="rId10" Type="http://schemas.openxmlformats.org/officeDocument/2006/relationships/slide" Target="slide7.xml"/><Relationship Id="rId4" Type="http://schemas.openxmlformats.org/officeDocument/2006/relationships/slide" Target="slide3.xml"/><Relationship Id="rId9" Type="http://schemas.openxmlformats.org/officeDocument/2006/relationships/slide" Target="slide6.xml"/></Relationships>
</file>

<file path=ppt/slides/_rels/slide12.xml.rels><?xml version="1.0" encoding="UTF-8" standalone="yes"?>
<Relationships xmlns="http://schemas.openxmlformats.org/package/2006/relationships"><Relationship Id="rId8" Type="http://schemas.openxmlformats.org/officeDocument/2006/relationships/slide" Target="slide13.xml"/><Relationship Id="rId3" Type="http://schemas.openxmlformats.org/officeDocument/2006/relationships/slide" Target="slide12.xml"/><Relationship Id="rId7" Type="http://schemas.openxmlformats.org/officeDocument/2006/relationships/image" Target="../media/image6.png"/><Relationship Id="rId12" Type="http://schemas.openxmlformats.org/officeDocument/2006/relationships/slide" Target="slide15.xml"/><Relationship Id="rId2" Type="http://schemas.openxmlformats.org/officeDocument/2006/relationships/notesSlide" Target="../notesSlides/notesSlide12.xml"/><Relationship Id="rId1" Type="http://schemas.openxmlformats.org/officeDocument/2006/relationships/slideLayout" Target="../slideLayouts/slideLayout4.xml"/><Relationship Id="rId6" Type="http://schemas.openxmlformats.org/officeDocument/2006/relationships/slide" Target="slide4.xml"/><Relationship Id="rId11" Type="http://schemas.openxmlformats.org/officeDocument/2006/relationships/slide" Target="slide14.xml"/><Relationship Id="rId5" Type="http://schemas.openxmlformats.org/officeDocument/2006/relationships/slide" Target="slide2.xml"/><Relationship Id="rId10" Type="http://schemas.openxmlformats.org/officeDocument/2006/relationships/slide" Target="slide7.xml"/><Relationship Id="rId4" Type="http://schemas.openxmlformats.org/officeDocument/2006/relationships/slide" Target="slide3.xml"/><Relationship Id="rId9" Type="http://schemas.openxmlformats.org/officeDocument/2006/relationships/slide" Target="slide6.xml"/></Relationships>
</file>

<file path=ppt/slides/_rels/slide13.xml.rels><?xml version="1.0" encoding="UTF-8" standalone="yes"?>
<Relationships xmlns="http://schemas.openxmlformats.org/package/2006/relationships"><Relationship Id="rId8" Type="http://schemas.openxmlformats.org/officeDocument/2006/relationships/slide" Target="slide13.xml"/><Relationship Id="rId3" Type="http://schemas.openxmlformats.org/officeDocument/2006/relationships/slide" Target="slide5.xml"/><Relationship Id="rId7" Type="http://schemas.openxmlformats.org/officeDocument/2006/relationships/image" Target="../media/image6.png"/><Relationship Id="rId12" Type="http://schemas.openxmlformats.org/officeDocument/2006/relationships/slide" Target="slide15.xml"/><Relationship Id="rId2" Type="http://schemas.openxmlformats.org/officeDocument/2006/relationships/notesSlide" Target="../notesSlides/notesSlide13.xml"/><Relationship Id="rId1" Type="http://schemas.openxmlformats.org/officeDocument/2006/relationships/slideLayout" Target="../slideLayouts/slideLayout7.xml"/><Relationship Id="rId6" Type="http://schemas.openxmlformats.org/officeDocument/2006/relationships/slide" Target="slide4.xml"/><Relationship Id="rId11" Type="http://schemas.openxmlformats.org/officeDocument/2006/relationships/slide" Target="slide14.xml"/><Relationship Id="rId5" Type="http://schemas.openxmlformats.org/officeDocument/2006/relationships/slide" Target="slide2.xml"/><Relationship Id="rId10" Type="http://schemas.openxmlformats.org/officeDocument/2006/relationships/slide" Target="slide7.xml"/><Relationship Id="rId4" Type="http://schemas.openxmlformats.org/officeDocument/2006/relationships/slide" Target="slide3.xml"/><Relationship Id="rId9" Type="http://schemas.openxmlformats.org/officeDocument/2006/relationships/slide" Target="slide6.xml"/></Relationships>
</file>

<file path=ppt/slides/_rels/slide14.xml.rels><?xml version="1.0" encoding="UTF-8" standalone="yes"?>
<Relationships xmlns="http://schemas.openxmlformats.org/package/2006/relationships"><Relationship Id="rId8" Type="http://schemas.openxmlformats.org/officeDocument/2006/relationships/slide" Target="slide13.xml"/><Relationship Id="rId13" Type="http://schemas.openxmlformats.org/officeDocument/2006/relationships/image" Target="../media/image23.jpg"/><Relationship Id="rId3" Type="http://schemas.openxmlformats.org/officeDocument/2006/relationships/slide" Target="slide5.xml"/><Relationship Id="rId7" Type="http://schemas.openxmlformats.org/officeDocument/2006/relationships/image" Target="../media/image6.png"/><Relationship Id="rId12" Type="http://schemas.openxmlformats.org/officeDocument/2006/relationships/slide" Target="slide15.xml"/><Relationship Id="rId2" Type="http://schemas.openxmlformats.org/officeDocument/2006/relationships/notesSlide" Target="../notesSlides/notesSlide14.xml"/><Relationship Id="rId1" Type="http://schemas.openxmlformats.org/officeDocument/2006/relationships/slideLayout" Target="../slideLayouts/slideLayout3.xml"/><Relationship Id="rId6" Type="http://schemas.openxmlformats.org/officeDocument/2006/relationships/slide" Target="slide4.xml"/><Relationship Id="rId11" Type="http://schemas.openxmlformats.org/officeDocument/2006/relationships/slide" Target="slide14.xml"/><Relationship Id="rId5" Type="http://schemas.openxmlformats.org/officeDocument/2006/relationships/slide" Target="slide2.xml"/><Relationship Id="rId10" Type="http://schemas.openxmlformats.org/officeDocument/2006/relationships/slide" Target="slide7.xml"/><Relationship Id="rId4" Type="http://schemas.openxmlformats.org/officeDocument/2006/relationships/slide" Target="slide3.xml"/><Relationship Id="rId9" Type="http://schemas.openxmlformats.org/officeDocument/2006/relationships/slide" Target="slide6.xml"/></Relationships>
</file>

<file path=ppt/slides/_rels/slide15.xml.rels><?xml version="1.0" encoding="UTF-8" standalone="yes"?>
<Relationships xmlns="http://schemas.openxmlformats.org/package/2006/relationships"><Relationship Id="rId8" Type="http://schemas.openxmlformats.org/officeDocument/2006/relationships/slide" Target="slide2.xml"/><Relationship Id="rId13" Type="http://schemas.openxmlformats.org/officeDocument/2006/relationships/slide" Target="slide7.xml"/><Relationship Id="rId3" Type="http://schemas.openxmlformats.org/officeDocument/2006/relationships/image" Target="../media/image24.png"/><Relationship Id="rId7" Type="http://schemas.openxmlformats.org/officeDocument/2006/relationships/slide" Target="slide3.xml"/><Relationship Id="rId12" Type="http://schemas.openxmlformats.org/officeDocument/2006/relationships/slide" Target="slide6.xml"/><Relationship Id="rId2" Type="http://schemas.openxmlformats.org/officeDocument/2006/relationships/notesSlide" Target="../notesSlides/notesSlide15.xml"/><Relationship Id="rId1" Type="http://schemas.openxmlformats.org/officeDocument/2006/relationships/slideLayout" Target="../slideLayouts/slideLayout8.xml"/><Relationship Id="rId6" Type="http://schemas.openxmlformats.org/officeDocument/2006/relationships/slide" Target="slide5.xml"/><Relationship Id="rId11" Type="http://schemas.openxmlformats.org/officeDocument/2006/relationships/slide" Target="slide13.xml"/><Relationship Id="rId5" Type="http://schemas.openxmlformats.org/officeDocument/2006/relationships/image" Target="../media/image25.jpg"/><Relationship Id="rId15" Type="http://schemas.openxmlformats.org/officeDocument/2006/relationships/slide" Target="slide15.xml"/><Relationship Id="rId10" Type="http://schemas.openxmlformats.org/officeDocument/2006/relationships/image" Target="../media/image6.png"/><Relationship Id="rId4" Type="http://schemas.openxmlformats.org/officeDocument/2006/relationships/image" Target="../media/image1.png"/><Relationship Id="rId9" Type="http://schemas.openxmlformats.org/officeDocument/2006/relationships/slide" Target="slide4.xml"/><Relationship Id="rId14" Type="http://schemas.openxmlformats.org/officeDocument/2006/relationships/slide" Target="slide14.xml"/></Relationships>
</file>

<file path=ppt/slides/_rels/slide1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6.xml"/><Relationship Id="rId1" Type="http://schemas.openxmlformats.org/officeDocument/2006/relationships/slideLayout" Target="../slideLayouts/slideLayout9.xml"/><Relationship Id="rId4" Type="http://schemas.openxmlformats.org/officeDocument/2006/relationships/image" Target="../media/image25.jpg"/></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slide" Target="slide15.xml"/><Relationship Id="rId3" Type="http://schemas.openxmlformats.org/officeDocument/2006/relationships/image" Target="../media/image3.jpg"/><Relationship Id="rId7" Type="http://schemas.openxmlformats.org/officeDocument/2006/relationships/slide" Target="slide4.xml"/><Relationship Id="rId12" Type="http://schemas.openxmlformats.org/officeDocument/2006/relationships/slide" Target="slide14.xml"/><Relationship Id="rId17" Type="http://schemas.openxmlformats.org/officeDocument/2006/relationships/image" Target="../media/image9.png"/><Relationship Id="rId2" Type="http://schemas.openxmlformats.org/officeDocument/2006/relationships/notesSlide" Target="../notesSlides/notesSlide2.xml"/><Relationship Id="rId16"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slide" Target="slide3.xml"/><Relationship Id="rId11" Type="http://schemas.openxmlformats.org/officeDocument/2006/relationships/slide" Target="slide7.xml"/><Relationship Id="rId5" Type="http://schemas.openxmlformats.org/officeDocument/2006/relationships/image" Target="../media/image5.jpg"/><Relationship Id="rId15" Type="http://schemas.openxmlformats.org/officeDocument/2006/relationships/image" Target="../media/image7.png"/><Relationship Id="rId10" Type="http://schemas.openxmlformats.org/officeDocument/2006/relationships/slide" Target="slide6.xml"/><Relationship Id="rId4" Type="http://schemas.openxmlformats.org/officeDocument/2006/relationships/image" Target="../media/image4.jpg"/><Relationship Id="rId9" Type="http://schemas.openxmlformats.org/officeDocument/2006/relationships/slide" Target="slide13.xml"/><Relationship Id="rId14" Type="http://schemas.openxmlformats.org/officeDocument/2006/relationships/slide" Target="slide2.xml"/></Relationships>
</file>

<file path=ppt/slides/_rels/slide3.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slide" Target="slide15.xml"/><Relationship Id="rId3" Type="http://schemas.openxmlformats.org/officeDocument/2006/relationships/image" Target="../media/image10.png"/><Relationship Id="rId7" Type="http://schemas.openxmlformats.org/officeDocument/2006/relationships/slide" Target="slide4.xml"/><Relationship Id="rId12" Type="http://schemas.openxmlformats.org/officeDocument/2006/relationships/slide" Target="slide14.xml"/><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slide" Target="slide2.xml"/><Relationship Id="rId11" Type="http://schemas.openxmlformats.org/officeDocument/2006/relationships/slide" Target="slide7.xml"/><Relationship Id="rId5" Type="http://schemas.openxmlformats.org/officeDocument/2006/relationships/slide" Target="slide3.xml"/><Relationship Id="rId10" Type="http://schemas.openxmlformats.org/officeDocument/2006/relationships/slide" Target="slide6.xml"/><Relationship Id="rId4" Type="http://schemas.openxmlformats.org/officeDocument/2006/relationships/slide" Target="slide5.xml"/><Relationship Id="rId9" Type="http://schemas.openxmlformats.org/officeDocument/2006/relationships/slide" Target="slide13.xml"/><Relationship Id="rId14" Type="http://schemas.openxmlformats.org/officeDocument/2006/relationships/image" Target="../media/image11.jpg"/></Relationships>
</file>

<file path=ppt/slides/_rels/slide4.xml.rels><?xml version="1.0" encoding="UTF-8" standalone="yes"?>
<Relationships xmlns="http://schemas.openxmlformats.org/package/2006/relationships"><Relationship Id="rId8" Type="http://schemas.openxmlformats.org/officeDocument/2006/relationships/slide" Target="slide13.xml"/><Relationship Id="rId3" Type="http://schemas.openxmlformats.org/officeDocument/2006/relationships/image" Target="../media/image12.png"/><Relationship Id="rId7" Type="http://schemas.openxmlformats.org/officeDocument/2006/relationships/image" Target="../media/image6.png"/><Relationship Id="rId12" Type="http://schemas.openxmlformats.org/officeDocument/2006/relationships/slide" Target="slide15.xml"/><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slide" Target="slide4.xml"/><Relationship Id="rId11" Type="http://schemas.openxmlformats.org/officeDocument/2006/relationships/slide" Target="slide14.xml"/><Relationship Id="rId5" Type="http://schemas.openxmlformats.org/officeDocument/2006/relationships/slide" Target="slide3.xml"/><Relationship Id="rId10" Type="http://schemas.openxmlformats.org/officeDocument/2006/relationships/slide" Target="slide7.xml"/><Relationship Id="rId4" Type="http://schemas.openxmlformats.org/officeDocument/2006/relationships/image" Target="../media/image13.jpg"/><Relationship Id="rId9" Type="http://schemas.openxmlformats.org/officeDocument/2006/relationships/slide" Target="slide6.xml"/></Relationships>
</file>

<file path=ppt/slides/_rels/slide5.xml.rels><?xml version="1.0" encoding="UTF-8" standalone="yes"?>
<Relationships xmlns="http://schemas.openxmlformats.org/package/2006/relationships"><Relationship Id="rId8" Type="http://schemas.openxmlformats.org/officeDocument/2006/relationships/slide" Target="slide13.xml"/><Relationship Id="rId3" Type="http://schemas.openxmlformats.org/officeDocument/2006/relationships/slide" Target="slide5.xml"/><Relationship Id="rId7" Type="http://schemas.openxmlformats.org/officeDocument/2006/relationships/image" Target="../media/image6.png"/><Relationship Id="rId12" Type="http://schemas.openxmlformats.org/officeDocument/2006/relationships/slide" Target="slide15.xml"/><Relationship Id="rId2" Type="http://schemas.openxmlformats.org/officeDocument/2006/relationships/notesSlide" Target="../notesSlides/notesSlide5.xml"/><Relationship Id="rId1" Type="http://schemas.openxmlformats.org/officeDocument/2006/relationships/slideLayout" Target="../slideLayouts/slideLayout4.xml"/><Relationship Id="rId6" Type="http://schemas.openxmlformats.org/officeDocument/2006/relationships/slide" Target="slide4.xml"/><Relationship Id="rId11" Type="http://schemas.openxmlformats.org/officeDocument/2006/relationships/slide" Target="slide14.xml"/><Relationship Id="rId5" Type="http://schemas.openxmlformats.org/officeDocument/2006/relationships/slide" Target="slide2.xml"/><Relationship Id="rId10" Type="http://schemas.openxmlformats.org/officeDocument/2006/relationships/slide" Target="slide7.xml"/><Relationship Id="rId4" Type="http://schemas.openxmlformats.org/officeDocument/2006/relationships/slide" Target="slide3.xml"/><Relationship Id="rId9" Type="http://schemas.openxmlformats.org/officeDocument/2006/relationships/slide" Target="slide6.xml"/></Relationships>
</file>

<file path=ppt/slides/_rels/slide6.xml.rels><?xml version="1.0" encoding="UTF-8" standalone="yes"?>
<Relationships xmlns="http://schemas.openxmlformats.org/package/2006/relationships"><Relationship Id="rId8" Type="http://schemas.openxmlformats.org/officeDocument/2006/relationships/slide" Target="slide13.xml"/><Relationship Id="rId13" Type="http://schemas.openxmlformats.org/officeDocument/2006/relationships/image" Target="../media/image14.png"/><Relationship Id="rId3" Type="http://schemas.openxmlformats.org/officeDocument/2006/relationships/slide" Target="slide5.xml"/><Relationship Id="rId7" Type="http://schemas.openxmlformats.org/officeDocument/2006/relationships/image" Target="../media/image6.png"/><Relationship Id="rId12" Type="http://schemas.openxmlformats.org/officeDocument/2006/relationships/slide" Target="slide15.xml"/><Relationship Id="rId2" Type="http://schemas.openxmlformats.org/officeDocument/2006/relationships/notesSlide" Target="../notesSlides/notesSlide6.xml"/><Relationship Id="rId16" Type="http://schemas.openxmlformats.org/officeDocument/2006/relationships/image" Target="../media/image17.png"/><Relationship Id="rId1" Type="http://schemas.openxmlformats.org/officeDocument/2006/relationships/slideLayout" Target="../slideLayouts/slideLayout5.xml"/><Relationship Id="rId6" Type="http://schemas.openxmlformats.org/officeDocument/2006/relationships/slide" Target="slide4.xml"/><Relationship Id="rId11" Type="http://schemas.openxmlformats.org/officeDocument/2006/relationships/slide" Target="slide14.xml"/><Relationship Id="rId5" Type="http://schemas.openxmlformats.org/officeDocument/2006/relationships/slide" Target="slide2.xml"/><Relationship Id="rId15" Type="http://schemas.openxmlformats.org/officeDocument/2006/relationships/image" Target="../media/image16.png"/><Relationship Id="rId10" Type="http://schemas.openxmlformats.org/officeDocument/2006/relationships/slide" Target="slide7.xml"/><Relationship Id="rId4" Type="http://schemas.openxmlformats.org/officeDocument/2006/relationships/slide" Target="slide3.xml"/><Relationship Id="rId9" Type="http://schemas.openxmlformats.org/officeDocument/2006/relationships/slide" Target="slide6.xml"/><Relationship Id="rId14" Type="http://schemas.openxmlformats.org/officeDocument/2006/relationships/image" Target="../media/image15.png"/></Relationships>
</file>

<file path=ppt/slides/_rels/slide7.xml.rels><?xml version="1.0" encoding="UTF-8" standalone="yes"?>
<Relationships xmlns="http://schemas.openxmlformats.org/package/2006/relationships"><Relationship Id="rId8" Type="http://schemas.openxmlformats.org/officeDocument/2006/relationships/slide" Target="slide13.xml"/><Relationship Id="rId13" Type="http://schemas.openxmlformats.org/officeDocument/2006/relationships/image" Target="../media/image18.png"/><Relationship Id="rId3" Type="http://schemas.openxmlformats.org/officeDocument/2006/relationships/slide" Target="slide5.xml"/><Relationship Id="rId7" Type="http://schemas.openxmlformats.org/officeDocument/2006/relationships/image" Target="../media/image6.png"/><Relationship Id="rId12" Type="http://schemas.openxmlformats.org/officeDocument/2006/relationships/slide" Target="slide15.xml"/><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slide" Target="slide4.xml"/><Relationship Id="rId11" Type="http://schemas.openxmlformats.org/officeDocument/2006/relationships/slide" Target="slide14.xml"/><Relationship Id="rId5" Type="http://schemas.openxmlformats.org/officeDocument/2006/relationships/slide" Target="slide2.xml"/><Relationship Id="rId15" Type="http://schemas.openxmlformats.org/officeDocument/2006/relationships/image" Target="../media/image20.png"/><Relationship Id="rId10" Type="http://schemas.openxmlformats.org/officeDocument/2006/relationships/slide" Target="slide7.xml"/><Relationship Id="rId4" Type="http://schemas.openxmlformats.org/officeDocument/2006/relationships/slide" Target="slide3.xml"/><Relationship Id="rId9" Type="http://schemas.openxmlformats.org/officeDocument/2006/relationships/slide" Target="slide6.xml"/><Relationship Id="rId14" Type="http://schemas.openxmlformats.org/officeDocument/2006/relationships/image" Target="../media/image19.png"/></Relationships>
</file>

<file path=ppt/slides/_rels/slide8.xml.rels><?xml version="1.0" encoding="UTF-8" standalone="yes"?>
<Relationships xmlns="http://schemas.openxmlformats.org/package/2006/relationships"><Relationship Id="rId8" Type="http://schemas.openxmlformats.org/officeDocument/2006/relationships/slide" Target="slide13.xml"/><Relationship Id="rId13" Type="http://schemas.openxmlformats.org/officeDocument/2006/relationships/image" Target="../media/image21.png"/><Relationship Id="rId3" Type="http://schemas.openxmlformats.org/officeDocument/2006/relationships/slide" Target="slide5.xml"/><Relationship Id="rId7" Type="http://schemas.openxmlformats.org/officeDocument/2006/relationships/image" Target="../media/image6.png"/><Relationship Id="rId12" Type="http://schemas.openxmlformats.org/officeDocument/2006/relationships/slide" Target="slide15.xml"/><Relationship Id="rId2" Type="http://schemas.openxmlformats.org/officeDocument/2006/relationships/notesSlide" Target="../notesSlides/notesSlide8.xml"/><Relationship Id="rId1" Type="http://schemas.openxmlformats.org/officeDocument/2006/relationships/slideLayout" Target="../slideLayouts/slideLayout6.xml"/><Relationship Id="rId6" Type="http://schemas.openxmlformats.org/officeDocument/2006/relationships/slide" Target="slide4.xml"/><Relationship Id="rId11" Type="http://schemas.openxmlformats.org/officeDocument/2006/relationships/slide" Target="slide14.xml"/><Relationship Id="rId5" Type="http://schemas.openxmlformats.org/officeDocument/2006/relationships/slide" Target="slide2.xml"/><Relationship Id="rId10" Type="http://schemas.openxmlformats.org/officeDocument/2006/relationships/slide" Target="slide8.xml"/><Relationship Id="rId4" Type="http://schemas.openxmlformats.org/officeDocument/2006/relationships/slide" Target="slide3.xml"/><Relationship Id="rId9" Type="http://schemas.openxmlformats.org/officeDocument/2006/relationships/slide" Target="slide6.xml"/><Relationship Id="rId14" Type="http://schemas.openxmlformats.org/officeDocument/2006/relationships/image" Target="../media/image22.png"/></Relationships>
</file>

<file path=ppt/slides/_rels/slide9.xml.rels><?xml version="1.0" encoding="UTF-8" standalone="yes"?>
<Relationships xmlns="http://schemas.openxmlformats.org/package/2006/relationships"><Relationship Id="rId8" Type="http://schemas.openxmlformats.org/officeDocument/2006/relationships/slide" Target="slide13.xml"/><Relationship Id="rId3" Type="http://schemas.openxmlformats.org/officeDocument/2006/relationships/slide" Target="slide9.xml"/><Relationship Id="rId7" Type="http://schemas.openxmlformats.org/officeDocument/2006/relationships/image" Target="../media/image6.png"/><Relationship Id="rId12" Type="http://schemas.openxmlformats.org/officeDocument/2006/relationships/slide" Target="slide15.xml"/><Relationship Id="rId2" Type="http://schemas.openxmlformats.org/officeDocument/2006/relationships/notesSlide" Target="../notesSlides/notesSlide9.xml"/><Relationship Id="rId1" Type="http://schemas.openxmlformats.org/officeDocument/2006/relationships/slideLayout" Target="../slideLayouts/slideLayout4.xml"/><Relationship Id="rId6" Type="http://schemas.openxmlformats.org/officeDocument/2006/relationships/slide" Target="slide4.xml"/><Relationship Id="rId11" Type="http://schemas.openxmlformats.org/officeDocument/2006/relationships/slide" Target="slide14.xml"/><Relationship Id="rId5" Type="http://schemas.openxmlformats.org/officeDocument/2006/relationships/slide" Target="slide2.xml"/><Relationship Id="rId10" Type="http://schemas.openxmlformats.org/officeDocument/2006/relationships/slide" Target="slide7.xml"/><Relationship Id="rId4" Type="http://schemas.openxmlformats.org/officeDocument/2006/relationships/slide" Target="slide3.xml"/><Relationship Id="rId9" Type="http://schemas.openxmlformats.org/officeDocument/2006/relationships/slide" Target="slide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21212"/>
        </a:solidFill>
        <a:effectLst/>
      </p:bgPr>
    </p:bg>
    <p:spTree>
      <p:nvGrpSpPr>
        <p:cNvPr id="1" name="Shape 106"/>
        <p:cNvGrpSpPr/>
        <p:nvPr/>
      </p:nvGrpSpPr>
      <p:grpSpPr>
        <a:xfrm>
          <a:off x="0" y="0"/>
          <a:ext cx="0" cy="0"/>
          <a:chOff x="0" y="0"/>
          <a:chExt cx="0" cy="0"/>
        </a:xfrm>
      </p:grpSpPr>
      <p:pic>
        <p:nvPicPr>
          <p:cNvPr id="107" name="Google Shape;107;p1"/>
          <p:cNvPicPr preferRelativeResize="0"/>
          <p:nvPr/>
        </p:nvPicPr>
        <p:blipFill rotWithShape="1">
          <a:blip r:embed="rId3">
            <a:alphaModFix/>
          </a:blip>
          <a:srcRect/>
          <a:stretch/>
        </p:blipFill>
        <p:spPr>
          <a:xfrm>
            <a:off x="6096000" y="2670246"/>
            <a:ext cx="1524001" cy="1517516"/>
          </a:xfrm>
          <a:prstGeom prst="rect">
            <a:avLst/>
          </a:prstGeom>
          <a:noFill/>
          <a:ln>
            <a:noFill/>
          </a:ln>
        </p:spPr>
      </p:pic>
      <p:sp>
        <p:nvSpPr>
          <p:cNvPr id="108" name="Google Shape;108;p1"/>
          <p:cNvSpPr txBox="1"/>
          <p:nvPr/>
        </p:nvSpPr>
        <p:spPr>
          <a:xfrm>
            <a:off x="7660275" y="1997550"/>
            <a:ext cx="4169700" cy="2862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6000"/>
              <a:buFont typeface="Arial"/>
              <a:buNone/>
            </a:pPr>
            <a:r>
              <a:rPr lang="en-IN" sz="6000" b="0" i="0" u="none" strike="noStrike" cap="none">
                <a:solidFill>
                  <a:srgbClr val="1ED760"/>
                </a:solidFill>
                <a:latin typeface="Poppins SemiBold"/>
                <a:ea typeface="Poppins SemiBold"/>
                <a:cs typeface="Poppins SemiBold"/>
                <a:sym typeface="Poppins SemiBold"/>
              </a:rPr>
              <a:t>Predicting the Next Hit Song</a:t>
            </a:r>
            <a:endParaRPr sz="1400" b="0" i="0" u="none" strike="noStrike" cap="none">
              <a:solidFill>
                <a:srgbClr val="000000"/>
              </a:solidFill>
              <a:latin typeface="Arial"/>
              <a:ea typeface="Arial"/>
              <a:cs typeface="Arial"/>
              <a:sym typeface="Arial"/>
            </a:endParaRPr>
          </a:p>
        </p:txBody>
      </p:sp>
      <p:pic>
        <p:nvPicPr>
          <p:cNvPr id="110" name="Google Shape;110;p1" descr="A person in a red shirt&#10;&#10;Description automatically generated with medium confidence"/>
          <p:cNvPicPr preferRelativeResize="0">
            <a:picLocks noGrp="1"/>
          </p:cNvPicPr>
          <p:nvPr>
            <p:ph type="pic" idx="2"/>
          </p:nvPr>
        </p:nvPicPr>
        <p:blipFill rotWithShape="1">
          <a:blip r:embed="rId4">
            <a:alphaModFix/>
          </a:blip>
          <a:srcRect t="18" b="18"/>
          <a:stretch/>
        </p:blipFill>
        <p:spPr>
          <a:xfrm>
            <a:off x="863600" y="673100"/>
            <a:ext cx="4495800" cy="68707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rgbClr val="231A32"/>
            </a:gs>
            <a:gs pos="73000">
              <a:srgbClr val="121212"/>
            </a:gs>
            <a:gs pos="100000">
              <a:srgbClr val="121212"/>
            </a:gs>
          </a:gsLst>
          <a:lin ang="5400012" scaled="0"/>
        </a:gradFill>
        <a:effectLst/>
      </p:bgPr>
    </p:bg>
    <p:spTree>
      <p:nvGrpSpPr>
        <p:cNvPr id="1" name="Shape 954"/>
        <p:cNvGrpSpPr/>
        <p:nvPr/>
      </p:nvGrpSpPr>
      <p:grpSpPr>
        <a:xfrm>
          <a:off x="0" y="0"/>
          <a:ext cx="0" cy="0"/>
          <a:chOff x="0" y="0"/>
          <a:chExt cx="0" cy="0"/>
        </a:xfrm>
      </p:grpSpPr>
      <p:sp>
        <p:nvSpPr>
          <p:cNvPr id="955" name="Google Shape;955;g20567942dc2_3_12"/>
          <p:cNvSpPr/>
          <p:nvPr/>
        </p:nvSpPr>
        <p:spPr>
          <a:xfrm>
            <a:off x="0" y="0"/>
            <a:ext cx="3008700" cy="68580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956" name="Google Shape;956;g20567942dc2_3_12"/>
          <p:cNvGrpSpPr/>
          <p:nvPr/>
        </p:nvGrpSpPr>
        <p:grpSpPr>
          <a:xfrm>
            <a:off x="400070" y="221666"/>
            <a:ext cx="361219" cy="70242"/>
            <a:chOff x="249382" y="221673"/>
            <a:chExt cx="234497" cy="45600"/>
          </a:xfrm>
        </p:grpSpPr>
        <p:sp>
          <p:nvSpPr>
            <p:cNvPr id="957" name="Google Shape;957;g20567942dc2_3_12"/>
            <p:cNvSpPr/>
            <p:nvPr/>
          </p:nvSpPr>
          <p:spPr>
            <a:xfrm>
              <a:off x="249382" y="221673"/>
              <a:ext cx="45600" cy="45600"/>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958" name="Google Shape;958;g20567942dc2_3_12"/>
            <p:cNvSpPr/>
            <p:nvPr/>
          </p:nvSpPr>
          <p:spPr>
            <a:xfrm>
              <a:off x="344632" y="221673"/>
              <a:ext cx="45600" cy="45600"/>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959" name="Google Shape;959;g20567942dc2_3_12"/>
            <p:cNvSpPr/>
            <p:nvPr/>
          </p:nvSpPr>
          <p:spPr>
            <a:xfrm>
              <a:off x="438279" y="221673"/>
              <a:ext cx="45600" cy="45600"/>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nvGrpSpPr>
          <p:cNvPr id="960" name="Google Shape;960;g20567942dc2_3_12"/>
          <p:cNvGrpSpPr/>
          <p:nvPr/>
        </p:nvGrpSpPr>
        <p:grpSpPr>
          <a:xfrm>
            <a:off x="3258464" y="292131"/>
            <a:ext cx="297955" cy="297955"/>
            <a:chOff x="8892506" y="664914"/>
            <a:chExt cx="209400" cy="209400"/>
          </a:xfrm>
        </p:grpSpPr>
        <p:sp>
          <p:nvSpPr>
            <p:cNvPr id="961" name="Google Shape;961;g20567942dc2_3_12">
              <a:hlinkClick r:id="" action="ppaction://hlinkshowjump?jump=previousslide"/>
            </p:cNvPr>
            <p:cNvSpPr/>
            <p:nvPr/>
          </p:nvSpPr>
          <p:spPr>
            <a:xfrm>
              <a:off x="8892506" y="664914"/>
              <a:ext cx="209400" cy="209400"/>
            </a:xfrm>
            <a:prstGeom prst="ellipse">
              <a:avLst/>
            </a:prstGeom>
            <a:solidFill>
              <a:srgbClr val="0A070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962" name="Google Shape;962;g20567942dc2_3_12" descr="Caret Left with solid fill">
              <a:hlinkClick r:id="" action="ppaction://hlinkshowjump?jump=previousslide"/>
            </p:cNvPr>
            <p:cNvSpPr/>
            <p:nvPr/>
          </p:nvSpPr>
          <p:spPr>
            <a:xfrm>
              <a:off x="8960350" y="717942"/>
              <a:ext cx="59580" cy="103609"/>
            </a:xfrm>
            <a:custGeom>
              <a:avLst/>
              <a:gdLst/>
              <a:ahLst/>
              <a:cxnLst/>
              <a:rect l="l" t="t" r="r" b="b"/>
              <a:pathLst>
                <a:path w="309505" h="538229" extrusionOk="0">
                  <a:moveTo>
                    <a:pt x="269081" y="538229"/>
                  </a:moveTo>
                  <a:lnTo>
                    <a:pt x="0" y="269091"/>
                  </a:lnTo>
                  <a:lnTo>
                    <a:pt x="269081" y="0"/>
                  </a:lnTo>
                  <a:lnTo>
                    <a:pt x="309496" y="40405"/>
                  </a:lnTo>
                  <a:lnTo>
                    <a:pt x="80810" y="269091"/>
                  </a:lnTo>
                  <a:lnTo>
                    <a:pt x="309505" y="497824"/>
                  </a:lnTo>
                  <a:lnTo>
                    <a:pt x="269081" y="538229"/>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nvGrpSpPr>
          <p:cNvPr id="963" name="Google Shape;963;g20567942dc2_3_12"/>
          <p:cNvGrpSpPr/>
          <p:nvPr/>
        </p:nvGrpSpPr>
        <p:grpSpPr>
          <a:xfrm flipH="1">
            <a:off x="3665524" y="292131"/>
            <a:ext cx="297955" cy="297955"/>
            <a:chOff x="8892506" y="664914"/>
            <a:chExt cx="209400" cy="209400"/>
          </a:xfrm>
        </p:grpSpPr>
        <p:sp>
          <p:nvSpPr>
            <p:cNvPr id="964" name="Google Shape;964;g20567942dc2_3_12">
              <a:hlinkClick r:id="" action="ppaction://hlinkshowjump?jump=nextslide"/>
            </p:cNvPr>
            <p:cNvSpPr/>
            <p:nvPr/>
          </p:nvSpPr>
          <p:spPr>
            <a:xfrm>
              <a:off x="8892506" y="664914"/>
              <a:ext cx="209400" cy="209400"/>
            </a:xfrm>
            <a:prstGeom prst="ellipse">
              <a:avLst/>
            </a:prstGeom>
            <a:solidFill>
              <a:srgbClr val="120D1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965" name="Google Shape;965;g20567942dc2_3_12" descr="Caret Left with solid fill">
              <a:hlinkClick r:id="" action="ppaction://hlinkshowjump?jump=nextslide"/>
            </p:cNvPr>
            <p:cNvSpPr/>
            <p:nvPr/>
          </p:nvSpPr>
          <p:spPr>
            <a:xfrm>
              <a:off x="8960350" y="717942"/>
              <a:ext cx="59580" cy="103609"/>
            </a:xfrm>
            <a:custGeom>
              <a:avLst/>
              <a:gdLst/>
              <a:ahLst/>
              <a:cxnLst/>
              <a:rect l="l" t="t" r="r" b="b"/>
              <a:pathLst>
                <a:path w="309505" h="538229" extrusionOk="0">
                  <a:moveTo>
                    <a:pt x="269081" y="538229"/>
                  </a:moveTo>
                  <a:lnTo>
                    <a:pt x="0" y="269091"/>
                  </a:lnTo>
                  <a:lnTo>
                    <a:pt x="269081" y="0"/>
                  </a:lnTo>
                  <a:lnTo>
                    <a:pt x="309496" y="40405"/>
                  </a:lnTo>
                  <a:lnTo>
                    <a:pt x="80810" y="269091"/>
                  </a:lnTo>
                  <a:lnTo>
                    <a:pt x="309505" y="497824"/>
                  </a:lnTo>
                  <a:lnTo>
                    <a:pt x="269081" y="538229"/>
                  </a:ln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966" name="Google Shape;966;g20567942dc2_3_12"/>
          <p:cNvSpPr/>
          <p:nvPr/>
        </p:nvSpPr>
        <p:spPr>
          <a:xfrm>
            <a:off x="9104466" y="294121"/>
            <a:ext cx="1011000" cy="297900"/>
          </a:xfrm>
          <a:prstGeom prst="roundRect">
            <a:avLst>
              <a:gd name="adj" fmla="val 50000"/>
            </a:avLst>
          </a:prstGeom>
          <a:noFill/>
          <a:ln w="9525"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967" name="Google Shape;967;g20567942dc2_3_12"/>
          <p:cNvSpPr/>
          <p:nvPr/>
        </p:nvSpPr>
        <p:spPr>
          <a:xfrm>
            <a:off x="10428440" y="294121"/>
            <a:ext cx="1363500" cy="297900"/>
          </a:xfrm>
          <a:prstGeom prst="roundRect">
            <a:avLst>
              <a:gd name="adj" fmla="val 50000"/>
            </a:avLst>
          </a:prstGeom>
          <a:solidFill>
            <a:srgbClr val="0A080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968" name="Google Shape;968;g20567942dc2_3_12"/>
          <p:cNvSpPr txBox="1"/>
          <p:nvPr/>
        </p:nvSpPr>
        <p:spPr>
          <a:xfrm>
            <a:off x="10659597" y="328923"/>
            <a:ext cx="9093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chemeClr val="lt1"/>
                </a:solidFill>
                <a:latin typeface="Poppins Medium"/>
                <a:ea typeface="Poppins Medium"/>
                <a:cs typeface="Poppins Medium"/>
                <a:sym typeface="Poppins Medium"/>
              </a:rPr>
              <a:t>Alex</a:t>
            </a:r>
            <a:endParaRPr sz="1400" b="0" i="0" u="none" strike="noStrike" cap="none">
              <a:solidFill>
                <a:srgbClr val="000000"/>
              </a:solidFill>
              <a:latin typeface="Arial"/>
              <a:ea typeface="Arial"/>
              <a:cs typeface="Arial"/>
              <a:sym typeface="Arial"/>
            </a:endParaRPr>
          </a:p>
        </p:txBody>
      </p:sp>
      <p:sp>
        <p:nvSpPr>
          <p:cNvPr id="969" name="Google Shape;969;g20567942dc2_3_12"/>
          <p:cNvSpPr/>
          <p:nvPr/>
        </p:nvSpPr>
        <p:spPr>
          <a:xfrm>
            <a:off x="10465928" y="322008"/>
            <a:ext cx="238200" cy="238200"/>
          </a:xfrm>
          <a:prstGeom prst="ellipse">
            <a:avLst/>
          </a:prstGeom>
          <a:solidFill>
            <a:srgbClr val="55555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970" name="Google Shape;970;g20567942dc2_3_12"/>
          <p:cNvSpPr/>
          <p:nvPr/>
        </p:nvSpPr>
        <p:spPr>
          <a:xfrm>
            <a:off x="10526959" y="377048"/>
            <a:ext cx="116064" cy="128047"/>
          </a:xfrm>
          <a:custGeom>
            <a:avLst/>
            <a:gdLst/>
            <a:ahLst/>
            <a:cxnLst/>
            <a:rect l="l" t="t" r="r" b="b"/>
            <a:pathLst>
              <a:path w="116064" h="128047" extrusionOk="0">
                <a:moveTo>
                  <a:pt x="115527" y="108391"/>
                </a:moveTo>
                <a:cubicBezTo>
                  <a:pt x="113261" y="93389"/>
                  <a:pt x="106280" y="81019"/>
                  <a:pt x="94646" y="71344"/>
                </a:cubicBezTo>
                <a:cubicBezTo>
                  <a:pt x="90176" y="67609"/>
                  <a:pt x="85154" y="64731"/>
                  <a:pt x="79582" y="62465"/>
                </a:cubicBezTo>
                <a:cubicBezTo>
                  <a:pt x="95932" y="49177"/>
                  <a:pt x="96973" y="26153"/>
                  <a:pt x="84052" y="11702"/>
                </a:cubicBezTo>
                <a:cubicBezTo>
                  <a:pt x="71315" y="-2627"/>
                  <a:pt x="49516" y="-3974"/>
                  <a:pt x="35187" y="8640"/>
                </a:cubicBezTo>
                <a:cubicBezTo>
                  <a:pt x="27900" y="15070"/>
                  <a:pt x="23859" y="23214"/>
                  <a:pt x="23308" y="32889"/>
                </a:cubicBezTo>
                <a:cubicBezTo>
                  <a:pt x="22696" y="44891"/>
                  <a:pt x="27288" y="54689"/>
                  <a:pt x="36534" y="62404"/>
                </a:cubicBezTo>
                <a:cubicBezTo>
                  <a:pt x="36106" y="62588"/>
                  <a:pt x="35800" y="62771"/>
                  <a:pt x="35432" y="62894"/>
                </a:cubicBezTo>
                <a:cubicBezTo>
                  <a:pt x="20981" y="69201"/>
                  <a:pt x="10694" y="79611"/>
                  <a:pt x="4448" y="94123"/>
                </a:cubicBezTo>
                <a:cubicBezTo>
                  <a:pt x="529" y="103370"/>
                  <a:pt x="-329" y="112984"/>
                  <a:pt x="100" y="122842"/>
                </a:cubicBezTo>
                <a:cubicBezTo>
                  <a:pt x="100" y="124189"/>
                  <a:pt x="712" y="125292"/>
                  <a:pt x="1631" y="126210"/>
                </a:cubicBezTo>
                <a:cubicBezTo>
                  <a:pt x="2917" y="127557"/>
                  <a:pt x="4570" y="128047"/>
                  <a:pt x="6407" y="128047"/>
                </a:cubicBezTo>
                <a:cubicBezTo>
                  <a:pt x="40821" y="128047"/>
                  <a:pt x="75234" y="128047"/>
                  <a:pt x="109648" y="128047"/>
                </a:cubicBezTo>
                <a:cubicBezTo>
                  <a:pt x="110077" y="128047"/>
                  <a:pt x="110567" y="128047"/>
                  <a:pt x="110995" y="127986"/>
                </a:cubicBezTo>
                <a:cubicBezTo>
                  <a:pt x="113935" y="127557"/>
                  <a:pt x="116016" y="125414"/>
                  <a:pt x="116016" y="122475"/>
                </a:cubicBezTo>
                <a:cubicBezTo>
                  <a:pt x="116078" y="117760"/>
                  <a:pt x="116200" y="113045"/>
                  <a:pt x="115465" y="108330"/>
                </a:cubicBezTo>
                <a:close/>
                <a:moveTo>
                  <a:pt x="34881" y="35094"/>
                </a:moveTo>
                <a:cubicBezTo>
                  <a:pt x="34881" y="22234"/>
                  <a:pt x="45107" y="11763"/>
                  <a:pt x="57721" y="11702"/>
                </a:cubicBezTo>
                <a:cubicBezTo>
                  <a:pt x="70764" y="11641"/>
                  <a:pt x="81174" y="21928"/>
                  <a:pt x="81235" y="34971"/>
                </a:cubicBezTo>
                <a:cubicBezTo>
                  <a:pt x="81297" y="47769"/>
                  <a:pt x="70826" y="58240"/>
                  <a:pt x="57966" y="58240"/>
                </a:cubicBezTo>
                <a:cubicBezTo>
                  <a:pt x="45291" y="58240"/>
                  <a:pt x="34881" y="47769"/>
                  <a:pt x="34881" y="35094"/>
                </a:cubicBezTo>
                <a:close/>
                <a:moveTo>
                  <a:pt x="103280" y="116413"/>
                </a:moveTo>
                <a:cubicBezTo>
                  <a:pt x="88155" y="116413"/>
                  <a:pt x="73091" y="116413"/>
                  <a:pt x="57966" y="116413"/>
                </a:cubicBezTo>
                <a:cubicBezTo>
                  <a:pt x="42842" y="116413"/>
                  <a:pt x="28023" y="116413"/>
                  <a:pt x="13082" y="116413"/>
                </a:cubicBezTo>
                <a:cubicBezTo>
                  <a:pt x="11918" y="116413"/>
                  <a:pt x="11551" y="116229"/>
                  <a:pt x="11612" y="114943"/>
                </a:cubicBezTo>
                <a:cubicBezTo>
                  <a:pt x="13021" y="94797"/>
                  <a:pt x="22879" y="80529"/>
                  <a:pt x="41494" y="72936"/>
                </a:cubicBezTo>
                <a:cubicBezTo>
                  <a:pt x="67274" y="62465"/>
                  <a:pt x="97156" y="78509"/>
                  <a:pt x="103219" y="105697"/>
                </a:cubicBezTo>
                <a:cubicBezTo>
                  <a:pt x="103892" y="108820"/>
                  <a:pt x="104259" y="111943"/>
                  <a:pt x="104443" y="115127"/>
                </a:cubicBezTo>
                <a:cubicBezTo>
                  <a:pt x="104504" y="116229"/>
                  <a:pt x="104198" y="116351"/>
                  <a:pt x="103219" y="11635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971" name="Google Shape;971;g20567942dc2_3_12"/>
          <p:cNvSpPr/>
          <p:nvPr/>
        </p:nvSpPr>
        <p:spPr>
          <a:xfrm rot="3603483">
            <a:off x="11583188" y="388300"/>
            <a:ext cx="86552" cy="74459"/>
          </a:xfrm>
          <a:prstGeom prst="triangle">
            <a:avLst>
              <a:gd name="adj" fmla="val 50000"/>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972" name="Google Shape;972;g20567942dc2_3_12">
            <a:hlinkClick r:id="rId3" action="ppaction://hlinksldjump"/>
          </p:cNvPr>
          <p:cNvSpPr txBox="1"/>
          <p:nvPr/>
        </p:nvSpPr>
        <p:spPr>
          <a:xfrm>
            <a:off x="869323" y="845770"/>
            <a:ext cx="9189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1ED760"/>
                </a:solidFill>
                <a:latin typeface="Poppins Medium"/>
                <a:ea typeface="Poppins Medium"/>
                <a:cs typeface="Poppins Medium"/>
                <a:sym typeface="Poppins Medium"/>
              </a:rPr>
              <a:t>Welcome</a:t>
            </a:r>
            <a:endParaRPr sz="1400" b="0" i="0" u="none" strike="noStrike" cap="none">
              <a:solidFill>
                <a:srgbClr val="000000"/>
              </a:solidFill>
              <a:latin typeface="Arial"/>
              <a:ea typeface="Arial"/>
              <a:cs typeface="Arial"/>
              <a:sym typeface="Arial"/>
            </a:endParaRPr>
          </a:p>
        </p:txBody>
      </p:sp>
      <p:sp>
        <p:nvSpPr>
          <p:cNvPr id="973" name="Google Shape;973;g20567942dc2_3_12">
            <a:hlinkClick r:id="rId3" action="ppaction://hlinksldjump"/>
          </p:cNvPr>
          <p:cNvSpPr/>
          <p:nvPr/>
        </p:nvSpPr>
        <p:spPr>
          <a:xfrm>
            <a:off x="400079" y="837919"/>
            <a:ext cx="204823" cy="203534"/>
          </a:xfrm>
          <a:custGeom>
            <a:avLst/>
            <a:gdLst/>
            <a:ahLst/>
            <a:cxnLst/>
            <a:rect l="l" t="t" r="r" b="b"/>
            <a:pathLst>
              <a:path w="535484" h="532115" extrusionOk="0">
                <a:moveTo>
                  <a:pt x="535467" y="325659"/>
                </a:moveTo>
                <a:cubicBezTo>
                  <a:pt x="535467" y="373361"/>
                  <a:pt x="535467" y="421062"/>
                  <a:pt x="535467" y="468764"/>
                </a:cubicBezTo>
                <a:cubicBezTo>
                  <a:pt x="535467" y="506826"/>
                  <a:pt x="510308" y="532051"/>
                  <a:pt x="472362" y="532084"/>
                </a:cubicBezTo>
                <a:cubicBezTo>
                  <a:pt x="441389" y="532101"/>
                  <a:pt x="410416" y="532118"/>
                  <a:pt x="379443" y="532084"/>
                </a:cubicBezTo>
                <a:cubicBezTo>
                  <a:pt x="353853" y="532051"/>
                  <a:pt x="337224" y="515439"/>
                  <a:pt x="337191" y="489882"/>
                </a:cubicBezTo>
                <a:cubicBezTo>
                  <a:pt x="337158" y="455398"/>
                  <a:pt x="337191" y="420913"/>
                  <a:pt x="337191" y="386429"/>
                </a:cubicBezTo>
                <a:cubicBezTo>
                  <a:pt x="337191" y="371307"/>
                  <a:pt x="329473" y="363555"/>
                  <a:pt x="314400" y="363555"/>
                </a:cubicBezTo>
                <a:cubicBezTo>
                  <a:pt x="283212" y="363555"/>
                  <a:pt x="252040" y="363539"/>
                  <a:pt x="220852" y="363555"/>
                </a:cubicBezTo>
                <a:cubicBezTo>
                  <a:pt x="206127" y="363555"/>
                  <a:pt x="198409" y="371323"/>
                  <a:pt x="198393" y="386114"/>
                </a:cubicBezTo>
                <a:cubicBezTo>
                  <a:pt x="198376" y="420599"/>
                  <a:pt x="198409" y="455083"/>
                  <a:pt x="198393" y="489567"/>
                </a:cubicBezTo>
                <a:cubicBezTo>
                  <a:pt x="198376" y="515538"/>
                  <a:pt x="181813" y="532068"/>
                  <a:pt x="155825" y="532084"/>
                </a:cubicBezTo>
                <a:cubicBezTo>
                  <a:pt x="124637" y="532118"/>
                  <a:pt x="93465" y="532134"/>
                  <a:pt x="62277" y="532084"/>
                </a:cubicBezTo>
                <a:cubicBezTo>
                  <a:pt x="25573" y="532018"/>
                  <a:pt x="99" y="506461"/>
                  <a:pt x="83" y="469691"/>
                </a:cubicBezTo>
                <a:cubicBezTo>
                  <a:pt x="50" y="373046"/>
                  <a:pt x="149" y="276401"/>
                  <a:pt x="0" y="179772"/>
                </a:cubicBezTo>
                <a:cubicBezTo>
                  <a:pt x="-33" y="162215"/>
                  <a:pt x="7288" y="149544"/>
                  <a:pt x="22277" y="140584"/>
                </a:cubicBezTo>
                <a:cubicBezTo>
                  <a:pt x="96728" y="96062"/>
                  <a:pt x="171080" y="51375"/>
                  <a:pt x="245448" y="6737"/>
                </a:cubicBezTo>
                <a:cubicBezTo>
                  <a:pt x="260239" y="-2140"/>
                  <a:pt x="275030" y="-2306"/>
                  <a:pt x="289854" y="6605"/>
                </a:cubicBezTo>
                <a:cubicBezTo>
                  <a:pt x="364752" y="51541"/>
                  <a:pt x="439650" y="96493"/>
                  <a:pt x="514548" y="141412"/>
                </a:cubicBezTo>
                <a:cubicBezTo>
                  <a:pt x="528693" y="149892"/>
                  <a:pt x="535501" y="162364"/>
                  <a:pt x="535484" y="178844"/>
                </a:cubicBezTo>
                <a:cubicBezTo>
                  <a:pt x="535418" y="227788"/>
                  <a:pt x="535451" y="276732"/>
                  <a:pt x="535451" y="325676"/>
                </a:cubicBezTo>
                <a:close/>
              </a:path>
            </a:pathLst>
          </a:custGeom>
          <a:solidFill>
            <a:srgbClr val="1ED76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974" name="Google Shape;974;g20567942dc2_3_12">
            <a:hlinkClick r:id="rId4" action="ppaction://hlinksldjump"/>
          </p:cNvPr>
          <p:cNvSpPr txBox="1"/>
          <p:nvPr/>
        </p:nvSpPr>
        <p:spPr>
          <a:xfrm>
            <a:off x="869323" y="1302704"/>
            <a:ext cx="8787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About Us</a:t>
            </a:r>
            <a:endParaRPr sz="1400" b="0" i="0" u="none" strike="noStrike" cap="none">
              <a:solidFill>
                <a:srgbClr val="000000"/>
              </a:solidFill>
              <a:latin typeface="Arial"/>
              <a:ea typeface="Arial"/>
              <a:cs typeface="Arial"/>
              <a:sym typeface="Arial"/>
            </a:endParaRPr>
          </a:p>
        </p:txBody>
      </p:sp>
      <p:sp>
        <p:nvSpPr>
          <p:cNvPr id="975" name="Google Shape;975;g20567942dc2_3_12">
            <a:hlinkClick r:id="rId4" action="ppaction://hlinksldjump"/>
          </p:cNvPr>
          <p:cNvSpPr/>
          <p:nvPr/>
        </p:nvSpPr>
        <p:spPr>
          <a:xfrm>
            <a:off x="405478" y="1294855"/>
            <a:ext cx="198920" cy="205975"/>
          </a:xfrm>
          <a:custGeom>
            <a:avLst/>
            <a:gdLst/>
            <a:ahLst/>
            <a:cxnLst/>
            <a:rect l="l" t="t" r="r" b="b"/>
            <a:pathLst>
              <a:path w="3788950" h="3923333" extrusionOk="0">
                <a:moveTo>
                  <a:pt x="3715304" y="3556921"/>
                </a:moveTo>
                <a:cubicBezTo>
                  <a:pt x="3417934" y="3247644"/>
                  <a:pt x="3120754" y="2938177"/>
                  <a:pt x="2822431" y="2629852"/>
                </a:cubicBezTo>
                <a:cubicBezTo>
                  <a:pt x="2800618" y="2607278"/>
                  <a:pt x="2801380" y="2594896"/>
                  <a:pt x="2820430" y="2571845"/>
                </a:cubicBezTo>
                <a:cubicBezTo>
                  <a:pt x="2925872" y="2444020"/>
                  <a:pt x="3006740" y="2301240"/>
                  <a:pt x="3065128" y="2146459"/>
                </a:cubicBezTo>
                <a:cubicBezTo>
                  <a:pt x="3164950" y="1881950"/>
                  <a:pt x="3194668" y="1608868"/>
                  <a:pt x="3148186" y="1330071"/>
                </a:cubicBezTo>
                <a:cubicBezTo>
                  <a:pt x="3084749" y="949643"/>
                  <a:pt x="2904060" y="632936"/>
                  <a:pt x="2612214" y="381476"/>
                </a:cubicBezTo>
                <a:cubicBezTo>
                  <a:pt x="2402569" y="200787"/>
                  <a:pt x="2160824" y="83630"/>
                  <a:pt x="1888600" y="29432"/>
                </a:cubicBezTo>
                <a:cubicBezTo>
                  <a:pt x="1832116" y="18193"/>
                  <a:pt x="1773823" y="17336"/>
                  <a:pt x="1718483" y="0"/>
                </a:cubicBezTo>
                <a:lnTo>
                  <a:pt x="1695528" y="0"/>
                </a:lnTo>
                <a:cubicBezTo>
                  <a:pt x="1688765" y="6668"/>
                  <a:pt x="1680288" y="2953"/>
                  <a:pt x="1672573" y="3905"/>
                </a:cubicBezTo>
                <a:cubicBezTo>
                  <a:pt x="1664857" y="2858"/>
                  <a:pt x="1656285" y="6572"/>
                  <a:pt x="1649617" y="0"/>
                </a:cubicBezTo>
                <a:lnTo>
                  <a:pt x="1511695" y="0"/>
                </a:lnTo>
                <a:cubicBezTo>
                  <a:pt x="1507123" y="5048"/>
                  <a:pt x="1501027" y="3715"/>
                  <a:pt x="1495312" y="3905"/>
                </a:cubicBezTo>
                <a:cubicBezTo>
                  <a:pt x="1490931" y="3905"/>
                  <a:pt x="1486549" y="3905"/>
                  <a:pt x="1482073" y="3905"/>
                </a:cubicBezTo>
                <a:cubicBezTo>
                  <a:pt x="1476358" y="3619"/>
                  <a:pt x="1470262" y="4953"/>
                  <a:pt x="1465690" y="0"/>
                </a:cubicBezTo>
                <a:lnTo>
                  <a:pt x="1442734" y="0"/>
                </a:lnTo>
                <a:cubicBezTo>
                  <a:pt x="1422256" y="14764"/>
                  <a:pt x="1397491" y="11240"/>
                  <a:pt x="1374726" y="14288"/>
                </a:cubicBezTo>
                <a:cubicBezTo>
                  <a:pt x="1123456" y="46958"/>
                  <a:pt x="894475" y="137827"/>
                  <a:pt x="686926" y="281369"/>
                </a:cubicBezTo>
                <a:cubicBezTo>
                  <a:pt x="446705" y="447485"/>
                  <a:pt x="265635" y="664464"/>
                  <a:pt x="143429" y="930402"/>
                </a:cubicBezTo>
                <a:cubicBezTo>
                  <a:pt x="11317" y="1218057"/>
                  <a:pt x="-29069" y="1519142"/>
                  <a:pt x="20366" y="1830229"/>
                </a:cubicBezTo>
                <a:cubicBezTo>
                  <a:pt x="79516" y="2202275"/>
                  <a:pt x="252967" y="2514886"/>
                  <a:pt x="534145" y="2766251"/>
                </a:cubicBezTo>
                <a:cubicBezTo>
                  <a:pt x="764269" y="2971895"/>
                  <a:pt x="1032112" y="3102293"/>
                  <a:pt x="1337102" y="3148298"/>
                </a:cubicBezTo>
                <a:cubicBezTo>
                  <a:pt x="1741724" y="3209354"/>
                  <a:pt x="2118057" y="3128963"/>
                  <a:pt x="2460385" y="2901791"/>
                </a:cubicBezTo>
                <a:cubicBezTo>
                  <a:pt x="2485722" y="2885027"/>
                  <a:pt x="2498009" y="2886456"/>
                  <a:pt x="2519059" y="2908364"/>
                </a:cubicBezTo>
                <a:cubicBezTo>
                  <a:pt x="2817383" y="3220212"/>
                  <a:pt x="3116944" y="3531013"/>
                  <a:pt x="3416219" y="3842004"/>
                </a:cubicBezTo>
                <a:cubicBezTo>
                  <a:pt x="3426792" y="3853053"/>
                  <a:pt x="3437841" y="3863721"/>
                  <a:pt x="3449461" y="3873722"/>
                </a:cubicBezTo>
                <a:cubicBezTo>
                  <a:pt x="3547950" y="3958304"/>
                  <a:pt x="3698635" y="3931444"/>
                  <a:pt x="3761786" y="3818192"/>
                </a:cubicBezTo>
                <a:cubicBezTo>
                  <a:pt x="3810078" y="3731609"/>
                  <a:pt x="3793600" y="3638360"/>
                  <a:pt x="3715400" y="3557016"/>
                </a:cubicBezTo>
                <a:close/>
                <a:moveTo>
                  <a:pt x="1586086" y="2754535"/>
                </a:moveTo>
                <a:cubicBezTo>
                  <a:pt x="944291" y="2758059"/>
                  <a:pt x="415273" y="2229517"/>
                  <a:pt x="414701" y="1584389"/>
                </a:cubicBezTo>
                <a:cubicBezTo>
                  <a:pt x="414225" y="939832"/>
                  <a:pt x="941434" y="412623"/>
                  <a:pt x="1585609" y="413480"/>
                </a:cubicBezTo>
                <a:cubicBezTo>
                  <a:pt x="2230738" y="414337"/>
                  <a:pt x="2758137" y="943261"/>
                  <a:pt x="2754803" y="1585817"/>
                </a:cubicBezTo>
                <a:cubicBezTo>
                  <a:pt x="2751469" y="2232374"/>
                  <a:pt x="2232833" y="2750915"/>
                  <a:pt x="1586086" y="275444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976" name="Google Shape;976;g20567942dc2_3_12">
            <a:hlinkClick r:id="rId5" action="ppaction://hlinksldjump"/>
          </p:cNvPr>
          <p:cNvSpPr txBox="1"/>
          <p:nvPr/>
        </p:nvSpPr>
        <p:spPr>
          <a:xfrm>
            <a:off x="869323" y="1751789"/>
            <a:ext cx="10710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Agenda</a:t>
            </a:r>
            <a:endParaRPr sz="1400" b="0" i="0" u="none" strike="noStrike" cap="none">
              <a:solidFill>
                <a:srgbClr val="000000"/>
              </a:solidFill>
              <a:latin typeface="Arial"/>
              <a:ea typeface="Arial"/>
              <a:cs typeface="Arial"/>
              <a:sym typeface="Arial"/>
            </a:endParaRPr>
          </a:p>
        </p:txBody>
      </p:sp>
      <p:grpSp>
        <p:nvGrpSpPr>
          <p:cNvPr id="977" name="Google Shape;977;g20567942dc2_3_12"/>
          <p:cNvGrpSpPr/>
          <p:nvPr/>
        </p:nvGrpSpPr>
        <p:grpSpPr>
          <a:xfrm>
            <a:off x="431322" y="1764517"/>
            <a:ext cx="177883" cy="206002"/>
            <a:chOff x="431322" y="1764517"/>
            <a:chExt cx="177883" cy="206002"/>
          </a:xfrm>
        </p:grpSpPr>
        <p:sp>
          <p:nvSpPr>
            <p:cNvPr id="978" name="Google Shape;978;g20567942dc2_3_12">
              <a:hlinkClick r:id="rId5" action="ppaction://hlinksldjump"/>
            </p:cNvPr>
            <p:cNvSpPr/>
            <p:nvPr/>
          </p:nvSpPr>
          <p:spPr>
            <a:xfrm>
              <a:off x="431322" y="1765205"/>
              <a:ext cx="16048" cy="204882"/>
            </a:xfrm>
            <a:custGeom>
              <a:avLst/>
              <a:gdLst/>
              <a:ahLst/>
              <a:cxnLst/>
              <a:rect l="l" t="t" r="r" b="b"/>
              <a:pathLst>
                <a:path w="84464" h="1078327" extrusionOk="0">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979" name="Google Shape;979;g20567942dc2_3_12">
              <a:hlinkClick r:id="rId5" action="ppaction://hlinksldjump"/>
            </p:cNvPr>
            <p:cNvSpPr/>
            <p:nvPr/>
          </p:nvSpPr>
          <p:spPr>
            <a:xfrm>
              <a:off x="469291" y="1765205"/>
              <a:ext cx="16048" cy="204882"/>
            </a:xfrm>
            <a:custGeom>
              <a:avLst/>
              <a:gdLst/>
              <a:ahLst/>
              <a:cxnLst/>
              <a:rect l="l" t="t" r="r" b="b"/>
              <a:pathLst>
                <a:path w="84464" h="1078327" extrusionOk="0">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980" name="Google Shape;980;g20567942dc2_3_12">
              <a:hlinkClick r:id="rId5" action="ppaction://hlinksldjump"/>
            </p:cNvPr>
            <p:cNvSpPr/>
            <p:nvPr/>
          </p:nvSpPr>
          <p:spPr>
            <a:xfrm>
              <a:off x="509599" y="1764517"/>
              <a:ext cx="99606" cy="206002"/>
            </a:xfrm>
            <a:custGeom>
              <a:avLst/>
              <a:gdLst/>
              <a:ahLst/>
              <a:cxnLst/>
              <a:rect l="l" t="t" r="r" b="b"/>
              <a:pathLst>
                <a:path w="524241" h="1084222" extrusionOk="0">
                  <a:moveTo>
                    <a:pt x="482010" y="1083659"/>
                  </a:moveTo>
                  <a:lnTo>
                    <a:pt x="42232" y="1083659"/>
                  </a:lnTo>
                  <a:cubicBezTo>
                    <a:pt x="19145" y="1083659"/>
                    <a:pt x="0" y="1064514"/>
                    <a:pt x="0" y="1041427"/>
                  </a:cubicBezTo>
                  <a:lnTo>
                    <a:pt x="0" y="41933"/>
                  </a:lnTo>
                  <a:cubicBezTo>
                    <a:pt x="0" y="27293"/>
                    <a:pt x="7320" y="13778"/>
                    <a:pt x="19708" y="6458"/>
                  </a:cubicBezTo>
                  <a:cubicBezTo>
                    <a:pt x="31533" y="-1425"/>
                    <a:pt x="47300" y="-1988"/>
                    <a:pt x="60251" y="4206"/>
                  </a:cubicBezTo>
                  <a:lnTo>
                    <a:pt x="500029" y="213114"/>
                  </a:lnTo>
                  <a:cubicBezTo>
                    <a:pt x="514669" y="219871"/>
                    <a:pt x="524242" y="235075"/>
                    <a:pt x="524242" y="251405"/>
                  </a:cubicBezTo>
                  <a:lnTo>
                    <a:pt x="524242" y="1041990"/>
                  </a:lnTo>
                  <a:cubicBezTo>
                    <a:pt x="524242" y="1065077"/>
                    <a:pt x="505096" y="1084222"/>
                    <a:pt x="482010" y="1084222"/>
                  </a:cubicBezTo>
                  <a:close/>
                  <a:moveTo>
                    <a:pt x="84464" y="999195"/>
                  </a:moveTo>
                  <a:lnTo>
                    <a:pt x="439777" y="999195"/>
                  </a:lnTo>
                  <a:lnTo>
                    <a:pt x="439777" y="277307"/>
                  </a:lnTo>
                  <a:lnTo>
                    <a:pt x="84464" y="108941"/>
                  </a:lnTo>
                  <a:lnTo>
                    <a:pt x="84464" y="999195"/>
                  </a:ln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981" name="Google Shape;981;g20567942dc2_3_12">
            <a:hlinkClick r:id="rId6" action="ppaction://hlinksldjump"/>
          </p:cNvPr>
          <p:cNvSpPr txBox="1"/>
          <p:nvPr/>
        </p:nvSpPr>
        <p:spPr>
          <a:xfrm>
            <a:off x="869323" y="2200874"/>
            <a:ext cx="7986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Agenda</a:t>
            </a:r>
            <a:endParaRPr sz="1400" b="0" i="0" u="none" strike="noStrike" cap="none">
              <a:solidFill>
                <a:srgbClr val="000000"/>
              </a:solidFill>
              <a:latin typeface="Arial"/>
              <a:ea typeface="Arial"/>
              <a:cs typeface="Arial"/>
              <a:sym typeface="Arial"/>
            </a:endParaRPr>
          </a:p>
        </p:txBody>
      </p:sp>
      <p:grpSp>
        <p:nvGrpSpPr>
          <p:cNvPr id="982" name="Google Shape;982;g20567942dc2_3_12"/>
          <p:cNvGrpSpPr/>
          <p:nvPr/>
        </p:nvGrpSpPr>
        <p:grpSpPr>
          <a:xfrm>
            <a:off x="431322" y="2214773"/>
            <a:ext cx="203700" cy="203700"/>
            <a:chOff x="431322" y="2214773"/>
            <a:chExt cx="203700" cy="203700"/>
          </a:xfrm>
        </p:grpSpPr>
        <p:sp>
          <p:nvSpPr>
            <p:cNvPr id="983" name="Google Shape;983;g20567942dc2_3_12">
              <a:hlinkClick r:id="rId6" action="ppaction://hlinksldjump"/>
            </p:cNvPr>
            <p:cNvSpPr/>
            <p:nvPr/>
          </p:nvSpPr>
          <p:spPr>
            <a:xfrm>
              <a:off x="431322" y="2214773"/>
              <a:ext cx="203700" cy="203700"/>
            </a:xfrm>
            <a:prstGeom prst="roundRect">
              <a:avLst>
                <a:gd name="adj" fmla="val 12600"/>
              </a:avLst>
            </a:prstGeom>
            <a:solidFill>
              <a:srgbClr val="C1C1C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984" name="Google Shape;984;g20567942dc2_3_12" descr="Add with solid fill">
              <a:hlinkClick r:id="rId6" action="ppaction://hlinksldjump"/>
            </p:cNvPr>
            <p:cNvPicPr preferRelativeResize="0"/>
            <p:nvPr/>
          </p:nvPicPr>
          <p:blipFill rotWithShape="1">
            <a:blip r:embed="rId7">
              <a:alphaModFix/>
            </a:blip>
            <a:srcRect/>
            <a:stretch/>
          </p:blipFill>
          <p:spPr>
            <a:xfrm>
              <a:off x="472263" y="2255714"/>
              <a:ext cx="121788" cy="121788"/>
            </a:xfrm>
            <a:prstGeom prst="rect">
              <a:avLst/>
            </a:prstGeom>
            <a:noFill/>
            <a:ln>
              <a:noFill/>
            </a:ln>
          </p:spPr>
        </p:pic>
      </p:grpSp>
      <p:grpSp>
        <p:nvGrpSpPr>
          <p:cNvPr id="985" name="Google Shape;985;g20567942dc2_3_12"/>
          <p:cNvGrpSpPr/>
          <p:nvPr/>
        </p:nvGrpSpPr>
        <p:grpSpPr>
          <a:xfrm>
            <a:off x="431336" y="2660278"/>
            <a:ext cx="203692" cy="203692"/>
            <a:chOff x="431321" y="3254199"/>
            <a:chExt cx="265500" cy="265500"/>
          </a:xfrm>
        </p:grpSpPr>
        <p:sp>
          <p:nvSpPr>
            <p:cNvPr id="986" name="Google Shape;986;g20567942dc2_3_12">
              <a:hlinkClick r:id="rId8" action="ppaction://hlinksldjump"/>
            </p:cNvPr>
            <p:cNvSpPr/>
            <p:nvPr/>
          </p:nvSpPr>
          <p:spPr>
            <a:xfrm>
              <a:off x="431321" y="3254199"/>
              <a:ext cx="265500" cy="265500"/>
            </a:xfrm>
            <a:prstGeom prst="roundRect">
              <a:avLst>
                <a:gd name="adj" fmla="val 12600"/>
              </a:avLst>
            </a:prstGeom>
            <a:gradFill>
              <a:gsLst>
                <a:gs pos="0">
                  <a:srgbClr val="4224B0"/>
                </a:gs>
                <a:gs pos="11000">
                  <a:srgbClr val="4224B0"/>
                </a:gs>
                <a:gs pos="100000">
                  <a:srgbClr val="7F93A0"/>
                </a:gs>
              </a:gsLst>
              <a:lin ang="2700006"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987" name="Google Shape;987;g20567942dc2_3_12" descr="Heart with solid fill">
              <a:hlinkClick r:id="rId8" action="ppaction://hlinksldjump"/>
            </p:cNvPr>
            <p:cNvSpPr/>
            <p:nvPr/>
          </p:nvSpPr>
          <p:spPr>
            <a:xfrm>
              <a:off x="498181" y="3324518"/>
              <a:ext cx="131159" cy="124273"/>
            </a:xfrm>
            <a:custGeom>
              <a:avLst/>
              <a:gdLst/>
              <a:ahLst/>
              <a:cxnLst/>
              <a:rect l="l" t="t" r="r" b="b"/>
              <a:pathLst>
                <a:path w="647700" h="613696" extrusionOk="0">
                  <a:moveTo>
                    <a:pt x="323850" y="127922"/>
                  </a:moveTo>
                  <a:cubicBezTo>
                    <a:pt x="203835" y="-110203"/>
                    <a:pt x="0" y="32672"/>
                    <a:pt x="0" y="166022"/>
                  </a:cubicBezTo>
                  <a:cubicBezTo>
                    <a:pt x="0" y="366047"/>
                    <a:pt x="323850" y="613697"/>
                    <a:pt x="323850" y="613697"/>
                  </a:cubicBezTo>
                  <a:cubicBezTo>
                    <a:pt x="323850" y="613697"/>
                    <a:pt x="647700" y="366047"/>
                    <a:pt x="647700" y="166022"/>
                  </a:cubicBezTo>
                  <a:cubicBezTo>
                    <a:pt x="647700" y="32672"/>
                    <a:pt x="443865" y="-110203"/>
                    <a:pt x="323850" y="12792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988" name="Google Shape;988;g20567942dc2_3_12">
            <a:hlinkClick r:id="rId8" action="ppaction://hlinksldjump"/>
          </p:cNvPr>
          <p:cNvSpPr txBox="1"/>
          <p:nvPr/>
        </p:nvSpPr>
        <p:spPr>
          <a:xfrm>
            <a:off x="869323" y="2649959"/>
            <a:ext cx="11481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Our Services</a:t>
            </a:r>
            <a:endParaRPr sz="1400" b="0" i="0" u="none" strike="noStrike" cap="none">
              <a:solidFill>
                <a:srgbClr val="000000"/>
              </a:solidFill>
              <a:latin typeface="Arial"/>
              <a:ea typeface="Arial"/>
              <a:cs typeface="Arial"/>
              <a:sym typeface="Arial"/>
            </a:endParaRPr>
          </a:p>
        </p:txBody>
      </p:sp>
      <p:cxnSp>
        <p:nvCxnSpPr>
          <p:cNvPr id="989" name="Google Shape;989;g20567942dc2_3_12"/>
          <p:cNvCxnSpPr/>
          <p:nvPr/>
        </p:nvCxnSpPr>
        <p:spPr>
          <a:xfrm>
            <a:off x="337523" y="3203103"/>
            <a:ext cx="2333700" cy="0"/>
          </a:xfrm>
          <a:prstGeom prst="straightConnector1">
            <a:avLst/>
          </a:prstGeom>
          <a:noFill/>
          <a:ln w="9525" cap="flat" cmpd="sng">
            <a:solidFill>
              <a:srgbClr val="555554"/>
            </a:solidFill>
            <a:prstDash val="solid"/>
            <a:miter lim="800000"/>
            <a:headEnd type="none" w="sm" len="sm"/>
            <a:tailEnd type="none" w="sm" len="sm"/>
          </a:ln>
        </p:spPr>
      </p:cxnSp>
      <p:sp>
        <p:nvSpPr>
          <p:cNvPr id="990" name="Google Shape;990;g20567942dc2_3_12"/>
          <p:cNvSpPr txBox="1"/>
          <p:nvPr/>
        </p:nvSpPr>
        <p:spPr>
          <a:xfrm>
            <a:off x="869323" y="3479247"/>
            <a:ext cx="12954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Achievements</a:t>
            </a:r>
            <a:endParaRPr sz="1400" b="0" i="0" u="none" strike="noStrike" cap="none">
              <a:solidFill>
                <a:srgbClr val="000000"/>
              </a:solidFill>
              <a:latin typeface="Arial"/>
              <a:ea typeface="Arial"/>
              <a:cs typeface="Arial"/>
              <a:sym typeface="Arial"/>
            </a:endParaRPr>
          </a:p>
        </p:txBody>
      </p:sp>
      <p:sp>
        <p:nvSpPr>
          <p:cNvPr id="991" name="Google Shape;991;g20567942dc2_3_12"/>
          <p:cNvSpPr/>
          <p:nvPr/>
        </p:nvSpPr>
        <p:spPr>
          <a:xfrm>
            <a:off x="470506" y="3479247"/>
            <a:ext cx="154868" cy="204940"/>
          </a:xfrm>
          <a:custGeom>
            <a:avLst/>
            <a:gdLst/>
            <a:ahLst/>
            <a:cxnLst/>
            <a:rect l="l" t="t" r="r" b="b"/>
            <a:pathLst>
              <a:path w="469298" h="621030" extrusionOk="0">
                <a:moveTo>
                  <a:pt x="467584" y="62389"/>
                </a:moveTo>
                <a:cubicBezTo>
                  <a:pt x="461298" y="29813"/>
                  <a:pt x="431294" y="-95"/>
                  <a:pt x="394242" y="0"/>
                </a:cubicBezTo>
                <a:cubicBezTo>
                  <a:pt x="287847" y="286"/>
                  <a:pt x="181453" y="0"/>
                  <a:pt x="75059" y="191"/>
                </a:cubicBezTo>
                <a:cubicBezTo>
                  <a:pt x="67248" y="191"/>
                  <a:pt x="59343" y="762"/>
                  <a:pt x="51913" y="3715"/>
                </a:cubicBezTo>
                <a:cubicBezTo>
                  <a:pt x="23910" y="15145"/>
                  <a:pt x="6860" y="35624"/>
                  <a:pt x="1240" y="65342"/>
                </a:cubicBezTo>
                <a:cubicBezTo>
                  <a:pt x="-665" y="75533"/>
                  <a:pt x="192" y="85916"/>
                  <a:pt x="192" y="96203"/>
                </a:cubicBezTo>
                <a:cubicBezTo>
                  <a:pt x="192" y="260985"/>
                  <a:pt x="192" y="425672"/>
                  <a:pt x="192" y="590455"/>
                </a:cubicBezTo>
                <a:cubicBezTo>
                  <a:pt x="192" y="608838"/>
                  <a:pt x="6384" y="617125"/>
                  <a:pt x="22671" y="621030"/>
                </a:cubicBezTo>
                <a:lnTo>
                  <a:pt x="32387" y="621030"/>
                </a:lnTo>
                <a:cubicBezTo>
                  <a:pt x="37626" y="620268"/>
                  <a:pt x="42483" y="618744"/>
                  <a:pt x="46674" y="615315"/>
                </a:cubicBezTo>
                <a:cubicBezTo>
                  <a:pt x="51437" y="611315"/>
                  <a:pt x="56771" y="607981"/>
                  <a:pt x="61819" y="604171"/>
                </a:cubicBezTo>
                <a:cubicBezTo>
                  <a:pt x="117064" y="562737"/>
                  <a:pt x="172214" y="521399"/>
                  <a:pt x="227364" y="479965"/>
                </a:cubicBezTo>
                <a:cubicBezTo>
                  <a:pt x="232380" y="476155"/>
                  <a:pt x="237333" y="476091"/>
                  <a:pt x="242223" y="479774"/>
                </a:cubicBezTo>
                <a:cubicBezTo>
                  <a:pt x="301754" y="524447"/>
                  <a:pt x="361380" y="569119"/>
                  <a:pt x="420912" y="613791"/>
                </a:cubicBezTo>
                <a:cubicBezTo>
                  <a:pt x="425484" y="617220"/>
                  <a:pt x="430151" y="620078"/>
                  <a:pt x="435866" y="621030"/>
                </a:cubicBezTo>
                <a:lnTo>
                  <a:pt x="445581" y="621030"/>
                </a:lnTo>
                <a:cubicBezTo>
                  <a:pt x="462155" y="617792"/>
                  <a:pt x="469108" y="609410"/>
                  <a:pt x="469299" y="592265"/>
                </a:cubicBezTo>
                <a:cubicBezTo>
                  <a:pt x="469299" y="591027"/>
                  <a:pt x="469299" y="589884"/>
                  <a:pt x="469299" y="588645"/>
                </a:cubicBezTo>
                <a:cubicBezTo>
                  <a:pt x="469299" y="419100"/>
                  <a:pt x="469299" y="249460"/>
                  <a:pt x="469299" y="79915"/>
                </a:cubicBezTo>
                <a:cubicBezTo>
                  <a:pt x="469299" y="74009"/>
                  <a:pt x="468822" y="68199"/>
                  <a:pt x="467679" y="62484"/>
                </a:cubicBezTo>
                <a:close/>
                <a:moveTo>
                  <a:pt x="415292" y="543211"/>
                </a:moveTo>
                <a:cubicBezTo>
                  <a:pt x="382716" y="518732"/>
                  <a:pt x="351093" y="495015"/>
                  <a:pt x="319470" y="471297"/>
                </a:cubicBezTo>
                <a:cubicBezTo>
                  <a:pt x="297372" y="454724"/>
                  <a:pt x="275274" y="438055"/>
                  <a:pt x="253176" y="421577"/>
                </a:cubicBezTo>
                <a:cubicBezTo>
                  <a:pt x="239937" y="411671"/>
                  <a:pt x="229459" y="411766"/>
                  <a:pt x="216315" y="421577"/>
                </a:cubicBezTo>
                <a:cubicBezTo>
                  <a:pt x="164022" y="460820"/>
                  <a:pt x="111730" y="500063"/>
                  <a:pt x="59438" y="539211"/>
                </a:cubicBezTo>
                <a:cubicBezTo>
                  <a:pt x="58009" y="540258"/>
                  <a:pt x="56580" y="541306"/>
                  <a:pt x="55152" y="542354"/>
                </a:cubicBezTo>
                <a:cubicBezTo>
                  <a:pt x="53151" y="541116"/>
                  <a:pt x="54009" y="539306"/>
                  <a:pt x="54009" y="537877"/>
                </a:cubicBezTo>
                <a:cubicBezTo>
                  <a:pt x="54009" y="385191"/>
                  <a:pt x="54009" y="232601"/>
                  <a:pt x="54009" y="79915"/>
                </a:cubicBezTo>
                <a:cubicBezTo>
                  <a:pt x="54009" y="62770"/>
                  <a:pt x="64391" y="52388"/>
                  <a:pt x="81536" y="52388"/>
                </a:cubicBezTo>
                <a:cubicBezTo>
                  <a:pt x="183739" y="52388"/>
                  <a:pt x="285847" y="52388"/>
                  <a:pt x="388050" y="52388"/>
                </a:cubicBezTo>
                <a:cubicBezTo>
                  <a:pt x="405195" y="52388"/>
                  <a:pt x="415578" y="62770"/>
                  <a:pt x="415578" y="79915"/>
                </a:cubicBezTo>
                <a:cubicBezTo>
                  <a:pt x="415578" y="232601"/>
                  <a:pt x="415578" y="385191"/>
                  <a:pt x="415578" y="537877"/>
                </a:cubicBezTo>
                <a:cubicBezTo>
                  <a:pt x="415578" y="539211"/>
                  <a:pt x="415482" y="540544"/>
                  <a:pt x="415387" y="543020"/>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992" name="Google Shape;992;g20567942dc2_3_12">
            <a:hlinkClick r:id="rId9" action="ppaction://hlinksldjump"/>
          </p:cNvPr>
          <p:cNvSpPr txBox="1"/>
          <p:nvPr/>
        </p:nvSpPr>
        <p:spPr>
          <a:xfrm>
            <a:off x="869323" y="3932014"/>
            <a:ext cx="9861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Our Goals </a:t>
            </a:r>
            <a:endParaRPr sz="1400" b="0" i="0" u="none" strike="noStrike" cap="none">
              <a:solidFill>
                <a:srgbClr val="000000"/>
              </a:solidFill>
              <a:latin typeface="Arial"/>
              <a:ea typeface="Arial"/>
              <a:cs typeface="Arial"/>
              <a:sym typeface="Arial"/>
            </a:endParaRPr>
          </a:p>
        </p:txBody>
      </p:sp>
      <p:sp>
        <p:nvSpPr>
          <p:cNvPr id="993" name="Google Shape;993;g20567942dc2_3_12">
            <a:hlinkClick r:id="rId9" action="ppaction://hlinksldjump"/>
          </p:cNvPr>
          <p:cNvSpPr/>
          <p:nvPr/>
        </p:nvSpPr>
        <p:spPr>
          <a:xfrm>
            <a:off x="457357" y="3958031"/>
            <a:ext cx="174838" cy="205723"/>
          </a:xfrm>
          <a:custGeom>
            <a:avLst/>
            <a:gdLst/>
            <a:ahLst/>
            <a:cxnLst/>
            <a:rect l="l" t="t" r="r" b="b"/>
            <a:pathLst>
              <a:path w="254310" h="299233" extrusionOk="0">
                <a:moveTo>
                  <a:pt x="250564" y="139515"/>
                </a:moveTo>
                <a:cubicBezTo>
                  <a:pt x="238951" y="123995"/>
                  <a:pt x="227338" y="108453"/>
                  <a:pt x="215595" y="93041"/>
                </a:cubicBezTo>
                <a:cubicBezTo>
                  <a:pt x="213782" y="90667"/>
                  <a:pt x="213458" y="89221"/>
                  <a:pt x="215466" y="86609"/>
                </a:cubicBezTo>
                <a:cubicBezTo>
                  <a:pt x="227273" y="71218"/>
                  <a:pt x="238800" y="55655"/>
                  <a:pt x="250434" y="40135"/>
                </a:cubicBezTo>
                <a:cubicBezTo>
                  <a:pt x="252355" y="37588"/>
                  <a:pt x="253910" y="34890"/>
                  <a:pt x="254190" y="31631"/>
                </a:cubicBezTo>
                <a:cubicBezTo>
                  <a:pt x="255054" y="21896"/>
                  <a:pt x="248341" y="14924"/>
                  <a:pt x="238001" y="14924"/>
                </a:cubicBezTo>
                <a:cubicBezTo>
                  <a:pt x="179785" y="14924"/>
                  <a:pt x="121569" y="14924"/>
                  <a:pt x="63353" y="14967"/>
                </a:cubicBezTo>
                <a:cubicBezTo>
                  <a:pt x="61001" y="14967"/>
                  <a:pt x="59835" y="14773"/>
                  <a:pt x="59360" y="11923"/>
                </a:cubicBezTo>
                <a:cubicBezTo>
                  <a:pt x="58173" y="5102"/>
                  <a:pt x="52539" y="418"/>
                  <a:pt x="45999" y="30"/>
                </a:cubicBezTo>
                <a:cubicBezTo>
                  <a:pt x="38962" y="-380"/>
                  <a:pt x="32983" y="3483"/>
                  <a:pt x="30716" y="9916"/>
                </a:cubicBezTo>
                <a:cubicBezTo>
                  <a:pt x="29896" y="12269"/>
                  <a:pt x="29788" y="14708"/>
                  <a:pt x="29788" y="17169"/>
                </a:cubicBezTo>
                <a:cubicBezTo>
                  <a:pt x="29788" y="58310"/>
                  <a:pt x="29788" y="99474"/>
                  <a:pt x="29788" y="140615"/>
                </a:cubicBezTo>
                <a:lnTo>
                  <a:pt x="29788" y="156049"/>
                </a:lnTo>
                <a:cubicBezTo>
                  <a:pt x="29788" y="192636"/>
                  <a:pt x="29745" y="229223"/>
                  <a:pt x="29853" y="265811"/>
                </a:cubicBezTo>
                <a:cubicBezTo>
                  <a:pt x="29853" y="268725"/>
                  <a:pt x="29141" y="269631"/>
                  <a:pt x="26205" y="269437"/>
                </a:cubicBezTo>
                <a:cubicBezTo>
                  <a:pt x="22255" y="269178"/>
                  <a:pt x="18262" y="269286"/>
                  <a:pt x="14290" y="269437"/>
                </a:cubicBezTo>
                <a:cubicBezTo>
                  <a:pt x="6152" y="269761"/>
                  <a:pt x="43" y="276129"/>
                  <a:pt x="0" y="284180"/>
                </a:cubicBezTo>
                <a:cubicBezTo>
                  <a:pt x="-43" y="292274"/>
                  <a:pt x="5979" y="299031"/>
                  <a:pt x="14052" y="299095"/>
                </a:cubicBezTo>
                <a:cubicBezTo>
                  <a:pt x="34515" y="299290"/>
                  <a:pt x="54957" y="299268"/>
                  <a:pt x="75420" y="299095"/>
                </a:cubicBezTo>
                <a:cubicBezTo>
                  <a:pt x="83493" y="299031"/>
                  <a:pt x="89709" y="292318"/>
                  <a:pt x="89752" y="284331"/>
                </a:cubicBezTo>
                <a:cubicBezTo>
                  <a:pt x="89796" y="276258"/>
                  <a:pt x="83449" y="269696"/>
                  <a:pt x="75182" y="269415"/>
                </a:cubicBezTo>
                <a:cubicBezTo>
                  <a:pt x="71211" y="269286"/>
                  <a:pt x="67217" y="269156"/>
                  <a:pt x="63267" y="269437"/>
                </a:cubicBezTo>
                <a:cubicBezTo>
                  <a:pt x="60202" y="269674"/>
                  <a:pt x="59706" y="268552"/>
                  <a:pt x="59706" y="265746"/>
                </a:cubicBezTo>
                <a:cubicBezTo>
                  <a:pt x="59813" y="233238"/>
                  <a:pt x="59813" y="200752"/>
                  <a:pt x="59706" y="168245"/>
                </a:cubicBezTo>
                <a:cubicBezTo>
                  <a:pt x="59706" y="165266"/>
                  <a:pt x="60245" y="164381"/>
                  <a:pt x="63440" y="164381"/>
                </a:cubicBezTo>
                <a:cubicBezTo>
                  <a:pt x="120965" y="164489"/>
                  <a:pt x="178469" y="164467"/>
                  <a:pt x="235994" y="164467"/>
                </a:cubicBezTo>
                <a:cubicBezTo>
                  <a:pt x="237505" y="164467"/>
                  <a:pt x="239037" y="164467"/>
                  <a:pt x="240548" y="164381"/>
                </a:cubicBezTo>
                <a:cubicBezTo>
                  <a:pt x="244736" y="164143"/>
                  <a:pt x="248146" y="162309"/>
                  <a:pt x="250823" y="159092"/>
                </a:cubicBezTo>
                <a:cubicBezTo>
                  <a:pt x="255550" y="153394"/>
                  <a:pt x="255485" y="146076"/>
                  <a:pt x="250542" y="139471"/>
                </a:cubicBezTo>
                <a:close/>
                <a:moveTo>
                  <a:pt x="228374" y="147091"/>
                </a:moveTo>
                <a:cubicBezTo>
                  <a:pt x="175360" y="147091"/>
                  <a:pt x="122325" y="147091"/>
                  <a:pt x="69311" y="147091"/>
                </a:cubicBezTo>
                <a:cubicBezTo>
                  <a:pt x="63375" y="147091"/>
                  <a:pt x="59770" y="143788"/>
                  <a:pt x="59749" y="138349"/>
                </a:cubicBezTo>
                <a:cubicBezTo>
                  <a:pt x="59749" y="105906"/>
                  <a:pt x="59749" y="73463"/>
                  <a:pt x="59749" y="40999"/>
                </a:cubicBezTo>
                <a:cubicBezTo>
                  <a:pt x="59749" y="35559"/>
                  <a:pt x="63353" y="32257"/>
                  <a:pt x="69311" y="32257"/>
                </a:cubicBezTo>
                <a:cubicBezTo>
                  <a:pt x="122325" y="32257"/>
                  <a:pt x="175360" y="32257"/>
                  <a:pt x="228374" y="32257"/>
                </a:cubicBezTo>
                <a:cubicBezTo>
                  <a:pt x="228849" y="32257"/>
                  <a:pt x="229302" y="32300"/>
                  <a:pt x="230166" y="32321"/>
                </a:cubicBezTo>
                <a:cubicBezTo>
                  <a:pt x="221661" y="42682"/>
                  <a:pt x="213437" y="52720"/>
                  <a:pt x="205191" y="62757"/>
                </a:cubicBezTo>
                <a:cubicBezTo>
                  <a:pt x="199428" y="69772"/>
                  <a:pt x="193665" y="76787"/>
                  <a:pt x="187901" y="83824"/>
                </a:cubicBezTo>
                <a:cubicBezTo>
                  <a:pt x="184469" y="88012"/>
                  <a:pt x="184491" y="91358"/>
                  <a:pt x="187901" y="95524"/>
                </a:cubicBezTo>
                <a:cubicBezTo>
                  <a:pt x="201522" y="112123"/>
                  <a:pt x="215142" y="128722"/>
                  <a:pt x="228763" y="145343"/>
                </a:cubicBezTo>
                <a:cubicBezTo>
                  <a:pt x="229130" y="145796"/>
                  <a:pt x="229496" y="146249"/>
                  <a:pt x="229842" y="146702"/>
                </a:cubicBezTo>
                <a:cubicBezTo>
                  <a:pt x="229410" y="147350"/>
                  <a:pt x="228806" y="147069"/>
                  <a:pt x="228309" y="147069"/>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994" name="Google Shape;994;g20567942dc2_3_12">
            <a:hlinkClick r:id="rId10" action="ppaction://hlinksldjump"/>
          </p:cNvPr>
          <p:cNvSpPr txBox="1"/>
          <p:nvPr/>
        </p:nvSpPr>
        <p:spPr>
          <a:xfrm>
            <a:off x="869323" y="4384781"/>
            <a:ext cx="7314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Gallery</a:t>
            </a:r>
            <a:endParaRPr sz="1400" b="0" i="0" u="none" strike="noStrike" cap="none">
              <a:solidFill>
                <a:srgbClr val="000000"/>
              </a:solidFill>
              <a:latin typeface="Arial"/>
              <a:ea typeface="Arial"/>
              <a:cs typeface="Arial"/>
              <a:sym typeface="Arial"/>
            </a:endParaRPr>
          </a:p>
        </p:txBody>
      </p:sp>
      <p:grpSp>
        <p:nvGrpSpPr>
          <p:cNvPr id="995" name="Google Shape;995;g20567942dc2_3_12"/>
          <p:cNvGrpSpPr/>
          <p:nvPr/>
        </p:nvGrpSpPr>
        <p:grpSpPr>
          <a:xfrm>
            <a:off x="441647" y="4384743"/>
            <a:ext cx="203663" cy="203663"/>
            <a:chOff x="5762625" y="3095625"/>
            <a:chExt cx="665130" cy="665130"/>
          </a:xfrm>
        </p:grpSpPr>
        <p:sp>
          <p:nvSpPr>
            <p:cNvPr id="996" name="Google Shape;996;g20567942dc2_3_12">
              <a:hlinkClick r:id="rId10" action="ppaction://hlinksldjump"/>
            </p:cNvPr>
            <p:cNvSpPr/>
            <p:nvPr/>
          </p:nvSpPr>
          <p:spPr>
            <a:xfrm>
              <a:off x="5762625" y="3095625"/>
              <a:ext cx="665130" cy="665130"/>
            </a:xfrm>
            <a:custGeom>
              <a:avLst/>
              <a:gdLst/>
              <a:ahLst/>
              <a:cxnLst/>
              <a:rect l="l" t="t" r="r" b="b"/>
              <a:pathLst>
                <a:path w="665130" h="665130" extrusionOk="0">
                  <a:moveTo>
                    <a:pt x="663035" y="100298"/>
                  </a:moveTo>
                  <a:cubicBezTo>
                    <a:pt x="650938" y="40481"/>
                    <a:pt x="601599" y="95"/>
                    <a:pt x="540639" y="0"/>
                  </a:cubicBezTo>
                  <a:cubicBezTo>
                    <a:pt x="471392" y="0"/>
                    <a:pt x="402050" y="0"/>
                    <a:pt x="332804" y="0"/>
                  </a:cubicBezTo>
                  <a:cubicBezTo>
                    <a:pt x="263557" y="0"/>
                    <a:pt x="193643" y="0"/>
                    <a:pt x="124111" y="0"/>
                  </a:cubicBezTo>
                  <a:cubicBezTo>
                    <a:pt x="54388" y="191"/>
                    <a:pt x="95" y="54483"/>
                    <a:pt x="0" y="124397"/>
                  </a:cubicBezTo>
                  <a:cubicBezTo>
                    <a:pt x="0" y="263176"/>
                    <a:pt x="0" y="401955"/>
                    <a:pt x="0" y="540830"/>
                  </a:cubicBezTo>
                  <a:cubicBezTo>
                    <a:pt x="0" y="549021"/>
                    <a:pt x="572" y="557117"/>
                    <a:pt x="2191" y="565118"/>
                  </a:cubicBezTo>
                  <a:cubicBezTo>
                    <a:pt x="14478" y="624840"/>
                    <a:pt x="63818" y="665131"/>
                    <a:pt x="124778" y="665131"/>
                  </a:cubicBezTo>
                  <a:cubicBezTo>
                    <a:pt x="260414" y="665131"/>
                    <a:pt x="395954" y="665131"/>
                    <a:pt x="531590" y="665131"/>
                  </a:cubicBezTo>
                  <a:cubicBezTo>
                    <a:pt x="539020" y="665131"/>
                    <a:pt x="546354" y="664845"/>
                    <a:pt x="553784" y="663988"/>
                  </a:cubicBezTo>
                  <a:cubicBezTo>
                    <a:pt x="618744" y="656749"/>
                    <a:pt x="665131" y="605504"/>
                    <a:pt x="665131" y="540258"/>
                  </a:cubicBezTo>
                  <a:cubicBezTo>
                    <a:pt x="665131" y="401669"/>
                    <a:pt x="665131" y="263081"/>
                    <a:pt x="665131" y="124587"/>
                  </a:cubicBezTo>
                  <a:cubicBezTo>
                    <a:pt x="665131" y="116396"/>
                    <a:pt x="664559" y="108299"/>
                    <a:pt x="662940" y="100203"/>
                  </a:cubicBezTo>
                  <a:close/>
                  <a:moveTo>
                    <a:pt x="47530" y="126683"/>
                  </a:moveTo>
                  <a:cubicBezTo>
                    <a:pt x="47530" y="79820"/>
                    <a:pt x="79915" y="47530"/>
                    <a:pt x="126778" y="47530"/>
                  </a:cubicBezTo>
                  <a:cubicBezTo>
                    <a:pt x="264128" y="47530"/>
                    <a:pt x="401384" y="47530"/>
                    <a:pt x="538734" y="47530"/>
                  </a:cubicBezTo>
                  <a:cubicBezTo>
                    <a:pt x="585216" y="47530"/>
                    <a:pt x="617696" y="79915"/>
                    <a:pt x="617696" y="126206"/>
                  </a:cubicBezTo>
                  <a:cubicBezTo>
                    <a:pt x="617696" y="230315"/>
                    <a:pt x="617696" y="334518"/>
                    <a:pt x="617696" y="438626"/>
                  </a:cubicBezTo>
                  <a:lnTo>
                    <a:pt x="617696" y="446246"/>
                  </a:lnTo>
                  <a:cubicBezTo>
                    <a:pt x="582263" y="410813"/>
                    <a:pt x="547973" y="376523"/>
                    <a:pt x="513779" y="342233"/>
                  </a:cubicBezTo>
                  <a:cubicBezTo>
                    <a:pt x="508921" y="337375"/>
                    <a:pt x="503777" y="333375"/>
                    <a:pt x="496729" y="332708"/>
                  </a:cubicBezTo>
                  <a:cubicBezTo>
                    <a:pt x="488156" y="331851"/>
                    <a:pt x="481489" y="335280"/>
                    <a:pt x="475583" y="341281"/>
                  </a:cubicBezTo>
                  <a:cubicBezTo>
                    <a:pt x="444722" y="372332"/>
                    <a:pt x="413575" y="403193"/>
                    <a:pt x="382810" y="434340"/>
                  </a:cubicBezTo>
                  <a:cubicBezTo>
                    <a:pt x="378619" y="438531"/>
                    <a:pt x="376714" y="438245"/>
                    <a:pt x="372713" y="434340"/>
                  </a:cubicBezTo>
                  <a:cubicBezTo>
                    <a:pt x="306896" y="368237"/>
                    <a:pt x="240887" y="302324"/>
                    <a:pt x="174974" y="236411"/>
                  </a:cubicBezTo>
                  <a:cubicBezTo>
                    <a:pt x="160592" y="222028"/>
                    <a:pt x="148495" y="221933"/>
                    <a:pt x="134207" y="236220"/>
                  </a:cubicBezTo>
                  <a:cubicBezTo>
                    <a:pt x="105728" y="264700"/>
                    <a:pt x="77248" y="293180"/>
                    <a:pt x="48673" y="321755"/>
                  </a:cubicBezTo>
                  <a:cubicBezTo>
                    <a:pt x="46673" y="319564"/>
                    <a:pt x="47625" y="317278"/>
                    <a:pt x="47625" y="315182"/>
                  </a:cubicBezTo>
                  <a:cubicBezTo>
                    <a:pt x="47625" y="252317"/>
                    <a:pt x="47625" y="189548"/>
                    <a:pt x="47625" y="126683"/>
                  </a:cubicBezTo>
                  <a:close/>
                  <a:moveTo>
                    <a:pt x="487299" y="617696"/>
                  </a:moveTo>
                  <a:lnTo>
                    <a:pt x="356711" y="617696"/>
                  </a:lnTo>
                  <a:cubicBezTo>
                    <a:pt x="279749" y="617696"/>
                    <a:pt x="202787" y="617696"/>
                    <a:pt x="125825" y="617696"/>
                  </a:cubicBezTo>
                  <a:cubicBezTo>
                    <a:pt x="85153" y="617696"/>
                    <a:pt x="55055" y="592169"/>
                    <a:pt x="48387" y="552355"/>
                  </a:cubicBezTo>
                  <a:cubicBezTo>
                    <a:pt x="47720" y="548450"/>
                    <a:pt x="47625" y="544449"/>
                    <a:pt x="47625" y="540544"/>
                  </a:cubicBezTo>
                  <a:cubicBezTo>
                    <a:pt x="47625" y="492252"/>
                    <a:pt x="47625" y="444056"/>
                    <a:pt x="47530" y="395764"/>
                  </a:cubicBezTo>
                  <a:cubicBezTo>
                    <a:pt x="47530" y="391382"/>
                    <a:pt x="48959" y="388525"/>
                    <a:pt x="52007" y="385572"/>
                  </a:cubicBezTo>
                  <a:cubicBezTo>
                    <a:pt x="84677" y="353092"/>
                    <a:pt x="117158" y="320612"/>
                    <a:pt x="149638" y="287941"/>
                  </a:cubicBezTo>
                  <a:cubicBezTo>
                    <a:pt x="153162" y="284417"/>
                    <a:pt x="154972" y="283178"/>
                    <a:pt x="159258" y="287560"/>
                  </a:cubicBezTo>
                  <a:cubicBezTo>
                    <a:pt x="267557" y="396145"/>
                    <a:pt x="376047" y="504635"/>
                    <a:pt x="484537" y="613124"/>
                  </a:cubicBezTo>
                  <a:cubicBezTo>
                    <a:pt x="485680" y="614267"/>
                    <a:pt x="487013" y="615315"/>
                    <a:pt x="488347" y="616363"/>
                  </a:cubicBezTo>
                  <a:cubicBezTo>
                    <a:pt x="488061" y="616839"/>
                    <a:pt x="487680" y="617315"/>
                    <a:pt x="487394" y="617792"/>
                  </a:cubicBezTo>
                  <a:close/>
                  <a:moveTo>
                    <a:pt x="597503" y="593217"/>
                  </a:moveTo>
                  <a:cubicBezTo>
                    <a:pt x="587312" y="604171"/>
                    <a:pt x="574929" y="611410"/>
                    <a:pt x="560451" y="615220"/>
                  </a:cubicBezTo>
                  <a:cubicBezTo>
                    <a:pt x="556641" y="616172"/>
                    <a:pt x="554165" y="615791"/>
                    <a:pt x="551307" y="612934"/>
                  </a:cubicBezTo>
                  <a:cubicBezTo>
                    <a:pt x="505968" y="567404"/>
                    <a:pt x="460439" y="521875"/>
                    <a:pt x="414909" y="476536"/>
                  </a:cubicBezTo>
                  <a:cubicBezTo>
                    <a:pt x="412051" y="473678"/>
                    <a:pt x="411671" y="472250"/>
                    <a:pt x="414814" y="469201"/>
                  </a:cubicBezTo>
                  <a:cubicBezTo>
                    <a:pt x="440150" y="444151"/>
                    <a:pt x="465296" y="419005"/>
                    <a:pt x="490347" y="393668"/>
                  </a:cubicBezTo>
                  <a:cubicBezTo>
                    <a:pt x="493205" y="390811"/>
                    <a:pt x="494729" y="390335"/>
                    <a:pt x="497872" y="393478"/>
                  </a:cubicBezTo>
                  <a:cubicBezTo>
                    <a:pt x="536734" y="432625"/>
                    <a:pt x="575786" y="471583"/>
                    <a:pt x="614839" y="510540"/>
                  </a:cubicBezTo>
                  <a:cubicBezTo>
                    <a:pt x="616934" y="512636"/>
                    <a:pt x="617887" y="514731"/>
                    <a:pt x="617792" y="517684"/>
                  </a:cubicBezTo>
                  <a:cubicBezTo>
                    <a:pt x="617601" y="522637"/>
                    <a:pt x="617792" y="527590"/>
                    <a:pt x="617792" y="534734"/>
                  </a:cubicBezTo>
                  <a:cubicBezTo>
                    <a:pt x="619125" y="555498"/>
                    <a:pt x="613505" y="576167"/>
                    <a:pt x="597599" y="59331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997" name="Google Shape;997;g20567942dc2_3_12">
              <a:hlinkClick r:id="rId10" action="ppaction://hlinksldjump"/>
            </p:cNvPr>
            <p:cNvSpPr/>
            <p:nvPr/>
          </p:nvSpPr>
          <p:spPr>
            <a:xfrm>
              <a:off x="6166578" y="3190683"/>
              <a:ext cx="166213" cy="166307"/>
            </a:xfrm>
            <a:custGeom>
              <a:avLst/>
              <a:gdLst/>
              <a:ahLst/>
              <a:cxnLst/>
              <a:rect l="l" t="t" r="r" b="b"/>
              <a:pathLst>
                <a:path w="166213" h="166307" extrusionOk="0">
                  <a:moveTo>
                    <a:pt x="83345" y="166307"/>
                  </a:moveTo>
                  <a:cubicBezTo>
                    <a:pt x="128589" y="166307"/>
                    <a:pt x="166022" y="129160"/>
                    <a:pt x="166213" y="83821"/>
                  </a:cubicBezTo>
                  <a:cubicBezTo>
                    <a:pt x="166403" y="37529"/>
                    <a:pt x="129351" y="191"/>
                    <a:pt x="83250" y="1"/>
                  </a:cubicBezTo>
                  <a:cubicBezTo>
                    <a:pt x="37911" y="-190"/>
                    <a:pt x="287" y="36958"/>
                    <a:pt x="2" y="82011"/>
                  </a:cubicBezTo>
                  <a:cubicBezTo>
                    <a:pt x="-284" y="128683"/>
                    <a:pt x="36863" y="166117"/>
                    <a:pt x="83345" y="166212"/>
                  </a:cubicBezTo>
                  <a:close/>
                  <a:moveTo>
                    <a:pt x="82869" y="47530"/>
                  </a:moveTo>
                  <a:cubicBezTo>
                    <a:pt x="102681" y="47530"/>
                    <a:pt x="118778" y="63628"/>
                    <a:pt x="118683" y="83344"/>
                  </a:cubicBezTo>
                  <a:cubicBezTo>
                    <a:pt x="118683" y="102775"/>
                    <a:pt x="102681" y="118682"/>
                    <a:pt x="83250" y="118777"/>
                  </a:cubicBezTo>
                  <a:cubicBezTo>
                    <a:pt x="63533" y="118777"/>
                    <a:pt x="47436" y="102775"/>
                    <a:pt x="47436" y="82963"/>
                  </a:cubicBezTo>
                  <a:cubicBezTo>
                    <a:pt x="47436" y="63628"/>
                    <a:pt x="63533" y="47530"/>
                    <a:pt x="82869" y="47530"/>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998" name="Google Shape;998;g20567942dc2_3_12">
            <a:hlinkClick r:id="rId11" action="ppaction://hlinksldjump"/>
          </p:cNvPr>
          <p:cNvSpPr txBox="1"/>
          <p:nvPr/>
        </p:nvSpPr>
        <p:spPr>
          <a:xfrm>
            <a:off x="869323" y="4837548"/>
            <a:ext cx="7122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Pricing</a:t>
            </a:r>
            <a:endParaRPr sz="1400" b="0" i="0" u="none" strike="noStrike" cap="none">
              <a:solidFill>
                <a:srgbClr val="000000"/>
              </a:solidFill>
              <a:latin typeface="Arial"/>
              <a:ea typeface="Arial"/>
              <a:cs typeface="Arial"/>
              <a:sym typeface="Arial"/>
            </a:endParaRPr>
          </a:p>
        </p:txBody>
      </p:sp>
      <p:grpSp>
        <p:nvGrpSpPr>
          <p:cNvPr id="999" name="Google Shape;999;g20567942dc2_3_12"/>
          <p:cNvGrpSpPr/>
          <p:nvPr/>
        </p:nvGrpSpPr>
        <p:grpSpPr>
          <a:xfrm>
            <a:off x="431068" y="4863579"/>
            <a:ext cx="207645" cy="207714"/>
            <a:chOff x="6124575" y="3380359"/>
            <a:chExt cx="468618" cy="468774"/>
          </a:xfrm>
        </p:grpSpPr>
        <p:sp>
          <p:nvSpPr>
            <p:cNvPr id="1000" name="Google Shape;1000;g20567942dc2_3_12">
              <a:hlinkClick r:id="rId11" action="ppaction://hlinksldjump"/>
            </p:cNvPr>
            <p:cNvSpPr/>
            <p:nvPr/>
          </p:nvSpPr>
          <p:spPr>
            <a:xfrm>
              <a:off x="6124575" y="3380359"/>
              <a:ext cx="468618" cy="468774"/>
            </a:xfrm>
            <a:custGeom>
              <a:avLst/>
              <a:gdLst/>
              <a:ahLst/>
              <a:cxnLst/>
              <a:rect l="l" t="t" r="r" b="b"/>
              <a:pathLst>
                <a:path w="468618" h="468774" extrusionOk="0">
                  <a:moveTo>
                    <a:pt x="468523" y="56377"/>
                  </a:moveTo>
                  <a:cubicBezTo>
                    <a:pt x="468523" y="53329"/>
                    <a:pt x="468523" y="50186"/>
                    <a:pt x="467951" y="47138"/>
                  </a:cubicBezTo>
                  <a:cubicBezTo>
                    <a:pt x="463094" y="18849"/>
                    <a:pt x="441567" y="466"/>
                    <a:pt x="412706" y="85"/>
                  </a:cubicBezTo>
                  <a:cubicBezTo>
                    <a:pt x="391561" y="-106"/>
                    <a:pt x="370415" y="85"/>
                    <a:pt x="349270" y="85"/>
                  </a:cubicBezTo>
                  <a:cubicBezTo>
                    <a:pt x="329744" y="85"/>
                    <a:pt x="310217" y="85"/>
                    <a:pt x="290691" y="85"/>
                  </a:cubicBezTo>
                  <a:cubicBezTo>
                    <a:pt x="259640" y="-106"/>
                    <a:pt x="233446" y="10943"/>
                    <a:pt x="211538" y="32946"/>
                  </a:cubicBezTo>
                  <a:cubicBezTo>
                    <a:pt x="146959" y="97716"/>
                    <a:pt x="82379" y="162391"/>
                    <a:pt x="17800" y="227065"/>
                  </a:cubicBezTo>
                  <a:cubicBezTo>
                    <a:pt x="-5917" y="250878"/>
                    <a:pt x="-5917" y="284120"/>
                    <a:pt x="17705" y="307837"/>
                  </a:cubicBezTo>
                  <a:cubicBezTo>
                    <a:pt x="65234" y="355558"/>
                    <a:pt x="112859" y="403183"/>
                    <a:pt x="160484" y="450808"/>
                  </a:cubicBezTo>
                  <a:cubicBezTo>
                    <a:pt x="184392" y="474715"/>
                    <a:pt x="217539" y="474811"/>
                    <a:pt x="241542" y="450808"/>
                  </a:cubicBezTo>
                  <a:cubicBezTo>
                    <a:pt x="306407" y="386133"/>
                    <a:pt x="371177" y="321363"/>
                    <a:pt x="435947" y="256688"/>
                  </a:cubicBezTo>
                  <a:cubicBezTo>
                    <a:pt x="457664" y="234971"/>
                    <a:pt x="468713" y="208777"/>
                    <a:pt x="468618" y="177916"/>
                  </a:cubicBezTo>
                  <a:cubicBezTo>
                    <a:pt x="468523" y="137435"/>
                    <a:pt x="468618" y="96859"/>
                    <a:pt x="468618" y="56377"/>
                  </a:cubicBezTo>
                  <a:close/>
                  <a:moveTo>
                    <a:pt x="409944" y="230875"/>
                  </a:moveTo>
                  <a:cubicBezTo>
                    <a:pt x="345174" y="295455"/>
                    <a:pt x="280595" y="360034"/>
                    <a:pt x="215920" y="424709"/>
                  </a:cubicBezTo>
                  <a:cubicBezTo>
                    <a:pt x="206014" y="434615"/>
                    <a:pt x="196013" y="434615"/>
                    <a:pt x="186202" y="424709"/>
                  </a:cubicBezTo>
                  <a:cubicBezTo>
                    <a:pt x="139053" y="377560"/>
                    <a:pt x="92000" y="330316"/>
                    <a:pt x="44851" y="283168"/>
                  </a:cubicBezTo>
                  <a:cubicBezTo>
                    <a:pt x="33707" y="272023"/>
                    <a:pt x="33802" y="262879"/>
                    <a:pt x="44851" y="251735"/>
                  </a:cubicBezTo>
                  <a:cubicBezTo>
                    <a:pt x="108764" y="187727"/>
                    <a:pt x="172676" y="123814"/>
                    <a:pt x="236494" y="59711"/>
                  </a:cubicBezTo>
                  <a:cubicBezTo>
                    <a:pt x="252020" y="44090"/>
                    <a:pt x="270403" y="36375"/>
                    <a:pt x="292406" y="36565"/>
                  </a:cubicBezTo>
                  <a:cubicBezTo>
                    <a:pt x="331744" y="36756"/>
                    <a:pt x="371082" y="36565"/>
                    <a:pt x="410516" y="36565"/>
                  </a:cubicBezTo>
                  <a:cubicBezTo>
                    <a:pt x="425184" y="36565"/>
                    <a:pt x="432233" y="43709"/>
                    <a:pt x="432233" y="58473"/>
                  </a:cubicBezTo>
                  <a:cubicBezTo>
                    <a:pt x="432233" y="78666"/>
                    <a:pt x="432233" y="98859"/>
                    <a:pt x="432233" y="118957"/>
                  </a:cubicBezTo>
                  <a:cubicBezTo>
                    <a:pt x="432233" y="138292"/>
                    <a:pt x="432233" y="157628"/>
                    <a:pt x="432233" y="177059"/>
                  </a:cubicBezTo>
                  <a:cubicBezTo>
                    <a:pt x="432233" y="198109"/>
                    <a:pt x="424994" y="216016"/>
                    <a:pt x="410039" y="230875"/>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001" name="Google Shape;1001;g20567942dc2_3_12">
              <a:hlinkClick r:id="rId11" action="ppaction://hlinksldjump"/>
            </p:cNvPr>
            <p:cNvSpPr/>
            <p:nvPr/>
          </p:nvSpPr>
          <p:spPr>
            <a:xfrm>
              <a:off x="6405646" y="3456453"/>
              <a:ext cx="109824" cy="109728"/>
            </a:xfrm>
            <a:custGeom>
              <a:avLst/>
              <a:gdLst/>
              <a:ahLst/>
              <a:cxnLst/>
              <a:rect l="l" t="t" r="r" b="b"/>
              <a:pathLst>
                <a:path w="109824" h="109728" extrusionOk="0">
                  <a:moveTo>
                    <a:pt x="55055" y="0"/>
                  </a:moveTo>
                  <a:cubicBezTo>
                    <a:pt x="24765" y="-95"/>
                    <a:pt x="95" y="24480"/>
                    <a:pt x="0" y="54674"/>
                  </a:cubicBezTo>
                  <a:cubicBezTo>
                    <a:pt x="0" y="84868"/>
                    <a:pt x="24575" y="109633"/>
                    <a:pt x="54769" y="109728"/>
                  </a:cubicBezTo>
                  <a:cubicBezTo>
                    <a:pt x="85058" y="109728"/>
                    <a:pt x="109633" y="85344"/>
                    <a:pt x="109823" y="55055"/>
                  </a:cubicBezTo>
                  <a:cubicBezTo>
                    <a:pt x="110014" y="24861"/>
                    <a:pt x="85344" y="191"/>
                    <a:pt x="55055" y="96"/>
                  </a:cubicBezTo>
                  <a:close/>
                  <a:moveTo>
                    <a:pt x="54673" y="73152"/>
                  </a:moveTo>
                  <a:cubicBezTo>
                    <a:pt x="44577" y="72962"/>
                    <a:pt x="36576" y="64675"/>
                    <a:pt x="36671" y="54579"/>
                  </a:cubicBezTo>
                  <a:cubicBezTo>
                    <a:pt x="36766" y="44482"/>
                    <a:pt x="45053" y="36386"/>
                    <a:pt x="55150" y="36481"/>
                  </a:cubicBezTo>
                  <a:cubicBezTo>
                    <a:pt x="65151" y="36576"/>
                    <a:pt x="73247" y="44958"/>
                    <a:pt x="73152" y="55055"/>
                  </a:cubicBezTo>
                  <a:cubicBezTo>
                    <a:pt x="73057" y="65151"/>
                    <a:pt x="64675" y="73248"/>
                    <a:pt x="54673" y="7315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002" name="Google Shape;1002;g20567942dc2_3_12">
            <a:hlinkClick r:id="rId12" action="ppaction://hlinksldjump"/>
          </p:cNvPr>
          <p:cNvSpPr txBox="1"/>
          <p:nvPr/>
        </p:nvSpPr>
        <p:spPr>
          <a:xfrm>
            <a:off x="869323" y="5290315"/>
            <a:ext cx="10407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Contact Us</a:t>
            </a:r>
            <a:endParaRPr sz="1400" b="0" i="0" u="none" strike="noStrike" cap="none">
              <a:solidFill>
                <a:srgbClr val="000000"/>
              </a:solidFill>
              <a:latin typeface="Arial"/>
              <a:ea typeface="Arial"/>
              <a:cs typeface="Arial"/>
              <a:sym typeface="Arial"/>
            </a:endParaRPr>
          </a:p>
        </p:txBody>
      </p:sp>
      <p:sp>
        <p:nvSpPr>
          <p:cNvPr id="1003" name="Google Shape;1003;g20567942dc2_3_12">
            <a:hlinkClick r:id="rId12" action="ppaction://hlinksldjump"/>
          </p:cNvPr>
          <p:cNvSpPr/>
          <p:nvPr/>
        </p:nvSpPr>
        <p:spPr>
          <a:xfrm>
            <a:off x="436263" y="5292935"/>
            <a:ext cx="199004" cy="198993"/>
          </a:xfrm>
          <a:custGeom>
            <a:avLst/>
            <a:gdLst/>
            <a:ahLst/>
            <a:cxnLst/>
            <a:rect l="l" t="t" r="r" b="b"/>
            <a:pathLst>
              <a:path w="692188" h="692149" extrusionOk="0">
                <a:moveTo>
                  <a:pt x="676275" y="478060"/>
                </a:moveTo>
                <a:cubicBezTo>
                  <a:pt x="606266" y="450056"/>
                  <a:pt x="536258" y="422053"/>
                  <a:pt x="466154" y="394049"/>
                </a:cubicBezTo>
                <a:cubicBezTo>
                  <a:pt x="450247" y="387668"/>
                  <a:pt x="440531" y="392049"/>
                  <a:pt x="434150" y="407956"/>
                </a:cubicBezTo>
                <a:cubicBezTo>
                  <a:pt x="423005" y="435864"/>
                  <a:pt x="411575" y="463677"/>
                  <a:pt x="400907" y="491871"/>
                </a:cubicBezTo>
                <a:cubicBezTo>
                  <a:pt x="398431" y="498443"/>
                  <a:pt x="395288" y="499491"/>
                  <a:pt x="389096" y="498729"/>
                </a:cubicBezTo>
                <a:cubicBezTo>
                  <a:pt x="342138" y="493205"/>
                  <a:pt x="300609" y="475393"/>
                  <a:pt x="265462" y="443675"/>
                </a:cubicBezTo>
                <a:cubicBezTo>
                  <a:pt x="223456" y="405765"/>
                  <a:pt x="199739" y="358235"/>
                  <a:pt x="193453" y="302038"/>
                </a:cubicBezTo>
                <a:cubicBezTo>
                  <a:pt x="192881" y="296609"/>
                  <a:pt x="194024" y="293942"/>
                  <a:pt x="199644" y="291751"/>
                </a:cubicBezTo>
                <a:cubicBezTo>
                  <a:pt x="227933" y="280892"/>
                  <a:pt x="255937" y="269462"/>
                  <a:pt x="284131" y="258223"/>
                </a:cubicBezTo>
                <a:cubicBezTo>
                  <a:pt x="300323" y="251746"/>
                  <a:pt x="304514" y="242030"/>
                  <a:pt x="298037" y="225647"/>
                </a:cubicBezTo>
                <a:cubicBezTo>
                  <a:pt x="270415" y="156686"/>
                  <a:pt x="242697" y="87725"/>
                  <a:pt x="215360" y="18669"/>
                </a:cubicBezTo>
                <a:cubicBezTo>
                  <a:pt x="211931" y="10096"/>
                  <a:pt x="207645" y="3239"/>
                  <a:pt x="198787" y="0"/>
                </a:cubicBezTo>
                <a:lnTo>
                  <a:pt x="192024" y="0"/>
                </a:lnTo>
                <a:cubicBezTo>
                  <a:pt x="189357" y="2000"/>
                  <a:pt x="186595" y="2191"/>
                  <a:pt x="183928" y="0"/>
                </a:cubicBezTo>
                <a:lnTo>
                  <a:pt x="174498" y="0"/>
                </a:lnTo>
                <a:cubicBezTo>
                  <a:pt x="167069" y="1619"/>
                  <a:pt x="159353" y="953"/>
                  <a:pt x="151924" y="2858"/>
                </a:cubicBezTo>
                <a:cubicBezTo>
                  <a:pt x="86582" y="18860"/>
                  <a:pt x="40291" y="57531"/>
                  <a:pt x="13335" y="119063"/>
                </a:cubicBezTo>
                <a:cubicBezTo>
                  <a:pt x="5810" y="136303"/>
                  <a:pt x="1524" y="154400"/>
                  <a:pt x="0" y="173069"/>
                </a:cubicBezTo>
                <a:lnTo>
                  <a:pt x="0" y="181166"/>
                </a:lnTo>
                <a:cubicBezTo>
                  <a:pt x="1143" y="183833"/>
                  <a:pt x="1143" y="186595"/>
                  <a:pt x="0" y="189262"/>
                </a:cubicBezTo>
                <a:lnTo>
                  <a:pt x="0" y="198692"/>
                </a:lnTo>
                <a:cubicBezTo>
                  <a:pt x="1143" y="201835"/>
                  <a:pt x="1143" y="204978"/>
                  <a:pt x="0" y="208121"/>
                </a:cubicBezTo>
                <a:lnTo>
                  <a:pt x="0" y="212217"/>
                </a:lnTo>
                <a:cubicBezTo>
                  <a:pt x="953" y="213074"/>
                  <a:pt x="667" y="214122"/>
                  <a:pt x="667" y="215170"/>
                </a:cubicBezTo>
                <a:cubicBezTo>
                  <a:pt x="667" y="215932"/>
                  <a:pt x="667" y="216789"/>
                  <a:pt x="667" y="217551"/>
                </a:cubicBezTo>
                <a:cubicBezTo>
                  <a:pt x="667" y="218313"/>
                  <a:pt x="667" y="219170"/>
                  <a:pt x="667" y="219932"/>
                </a:cubicBezTo>
                <a:cubicBezTo>
                  <a:pt x="667" y="220980"/>
                  <a:pt x="857" y="222123"/>
                  <a:pt x="0" y="222885"/>
                </a:cubicBezTo>
                <a:lnTo>
                  <a:pt x="0" y="228314"/>
                </a:lnTo>
                <a:cubicBezTo>
                  <a:pt x="2477" y="229553"/>
                  <a:pt x="1334" y="231934"/>
                  <a:pt x="1429" y="233648"/>
                </a:cubicBezTo>
                <a:cubicBezTo>
                  <a:pt x="7239" y="300990"/>
                  <a:pt x="24479" y="365189"/>
                  <a:pt x="56769" y="424625"/>
                </a:cubicBezTo>
                <a:cubicBezTo>
                  <a:pt x="132017" y="563213"/>
                  <a:pt x="246983" y="649605"/>
                  <a:pt x="401479" y="682371"/>
                </a:cubicBezTo>
                <a:cubicBezTo>
                  <a:pt x="439674" y="690467"/>
                  <a:pt x="478536" y="694373"/>
                  <a:pt x="517589" y="690848"/>
                </a:cubicBezTo>
                <a:cubicBezTo>
                  <a:pt x="614267" y="682276"/>
                  <a:pt x="690848" y="599218"/>
                  <a:pt x="692182" y="501968"/>
                </a:cubicBezTo>
                <a:cubicBezTo>
                  <a:pt x="692372" y="488537"/>
                  <a:pt x="688562" y="482632"/>
                  <a:pt x="676180" y="477679"/>
                </a:cubicBezTo>
                <a:close/>
                <a:moveTo>
                  <a:pt x="650367" y="520065"/>
                </a:moveTo>
                <a:cubicBezTo>
                  <a:pt x="642366" y="579215"/>
                  <a:pt x="596837" y="630936"/>
                  <a:pt x="538925" y="646271"/>
                </a:cubicBezTo>
                <a:cubicBezTo>
                  <a:pt x="523399" y="650367"/>
                  <a:pt x="507587" y="652272"/>
                  <a:pt x="493014" y="651701"/>
                </a:cubicBezTo>
                <a:cubicBezTo>
                  <a:pt x="292418" y="650653"/>
                  <a:pt x="113348" y="513683"/>
                  <a:pt x="58103" y="320421"/>
                </a:cubicBezTo>
                <a:cubicBezTo>
                  <a:pt x="46387" y="279273"/>
                  <a:pt x="40481" y="237268"/>
                  <a:pt x="40577" y="194405"/>
                </a:cubicBezTo>
                <a:cubicBezTo>
                  <a:pt x="40672" y="117920"/>
                  <a:pt x="95726" y="53912"/>
                  <a:pt x="171164" y="42101"/>
                </a:cubicBezTo>
                <a:cubicBezTo>
                  <a:pt x="177641" y="41053"/>
                  <a:pt x="181261" y="41910"/>
                  <a:pt x="184023" y="49149"/>
                </a:cubicBezTo>
                <a:cubicBezTo>
                  <a:pt x="206407" y="106204"/>
                  <a:pt x="229267" y="163163"/>
                  <a:pt x="252222" y="219932"/>
                </a:cubicBezTo>
                <a:cubicBezTo>
                  <a:pt x="254318" y="225076"/>
                  <a:pt x="253651" y="226790"/>
                  <a:pt x="248317" y="228886"/>
                </a:cubicBezTo>
                <a:cubicBezTo>
                  <a:pt x="221266" y="239268"/>
                  <a:pt x="194501" y="250222"/>
                  <a:pt x="167545" y="260985"/>
                </a:cubicBezTo>
                <a:cubicBezTo>
                  <a:pt x="156305" y="265462"/>
                  <a:pt x="151638" y="271939"/>
                  <a:pt x="152114" y="283559"/>
                </a:cubicBezTo>
                <a:cubicBezTo>
                  <a:pt x="156877" y="392906"/>
                  <a:pt x="208979" y="471202"/>
                  <a:pt x="307467" y="518255"/>
                </a:cubicBezTo>
                <a:cubicBezTo>
                  <a:pt x="339757" y="533686"/>
                  <a:pt x="374523" y="539877"/>
                  <a:pt x="410242" y="540163"/>
                </a:cubicBezTo>
                <a:cubicBezTo>
                  <a:pt x="420719" y="540163"/>
                  <a:pt x="427292" y="534543"/>
                  <a:pt x="431101" y="525018"/>
                </a:cubicBezTo>
                <a:cubicBezTo>
                  <a:pt x="441865" y="497872"/>
                  <a:pt x="452819" y="470821"/>
                  <a:pt x="463487" y="443675"/>
                </a:cubicBezTo>
                <a:cubicBezTo>
                  <a:pt x="465392" y="438912"/>
                  <a:pt x="467011" y="437864"/>
                  <a:pt x="471964" y="439865"/>
                </a:cubicBezTo>
                <a:cubicBezTo>
                  <a:pt x="529019" y="462915"/>
                  <a:pt x="586073" y="485775"/>
                  <a:pt x="643319" y="508349"/>
                </a:cubicBezTo>
                <a:cubicBezTo>
                  <a:pt x="649510" y="510826"/>
                  <a:pt x="651129" y="513683"/>
                  <a:pt x="650272" y="520065"/>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004" name="Google Shape;1004;g20567942dc2_3_12"/>
          <p:cNvSpPr txBox="1"/>
          <p:nvPr/>
        </p:nvSpPr>
        <p:spPr>
          <a:xfrm>
            <a:off x="3216675" y="840950"/>
            <a:ext cx="7059600" cy="769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IN" sz="4400" b="0" i="0" u="none" strike="noStrike" cap="none">
                <a:solidFill>
                  <a:srgbClr val="1ED760"/>
                </a:solidFill>
                <a:latin typeface="Poppins Medium"/>
                <a:ea typeface="Poppins Medium"/>
                <a:cs typeface="Poppins Medium"/>
                <a:sym typeface="Poppins Medium"/>
              </a:rPr>
              <a:t>Model 2: Decision Tree</a:t>
            </a:r>
            <a:endParaRPr sz="1400" b="0" i="0" u="none" strike="noStrike" cap="none">
              <a:solidFill>
                <a:srgbClr val="000000"/>
              </a:solidFill>
              <a:latin typeface="Arial"/>
              <a:ea typeface="Arial"/>
              <a:cs typeface="Arial"/>
              <a:sym typeface="Arial"/>
            </a:endParaRPr>
          </a:p>
        </p:txBody>
      </p:sp>
      <p:sp>
        <p:nvSpPr>
          <p:cNvPr id="1005" name="Google Shape;1005;g20567942dc2_3_12"/>
          <p:cNvSpPr/>
          <p:nvPr/>
        </p:nvSpPr>
        <p:spPr>
          <a:xfrm>
            <a:off x="4895682" y="4049726"/>
            <a:ext cx="8096" cy="857"/>
          </a:xfrm>
          <a:custGeom>
            <a:avLst/>
            <a:gdLst/>
            <a:ahLst/>
            <a:cxnLst/>
            <a:rect l="l" t="t" r="r" b="b"/>
            <a:pathLst>
              <a:path w="8096" h="857" extrusionOk="0">
                <a:moveTo>
                  <a:pt x="8096" y="0"/>
                </a:moveTo>
                <a:lnTo>
                  <a:pt x="0" y="0"/>
                </a:lnTo>
                <a:cubicBezTo>
                  <a:pt x="2667" y="1143"/>
                  <a:pt x="5429" y="1143"/>
                  <a:pt x="8096" y="0"/>
                </a:cubicBezTo>
                <a:close/>
              </a:path>
            </a:pathLst>
          </a:custGeom>
          <a:solidFill>
            <a:srgbClr val="19191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006" name="Google Shape;1006;g20567942dc2_3_12"/>
          <p:cNvSpPr/>
          <p:nvPr/>
        </p:nvSpPr>
        <p:spPr>
          <a:xfrm>
            <a:off x="4895682" y="4049726"/>
            <a:ext cx="8096" cy="1572"/>
          </a:xfrm>
          <a:custGeom>
            <a:avLst/>
            <a:gdLst/>
            <a:ahLst/>
            <a:cxnLst/>
            <a:rect l="l" t="t" r="r" b="b"/>
            <a:pathLst>
              <a:path w="8096" h="1572" extrusionOk="0">
                <a:moveTo>
                  <a:pt x="8096" y="0"/>
                </a:moveTo>
                <a:cubicBezTo>
                  <a:pt x="5429" y="1143"/>
                  <a:pt x="2667" y="1143"/>
                  <a:pt x="0" y="0"/>
                </a:cubicBezTo>
                <a:cubicBezTo>
                  <a:pt x="2667" y="2191"/>
                  <a:pt x="5429" y="2000"/>
                  <a:pt x="8096" y="0"/>
                </a:cubicBezTo>
                <a:close/>
              </a:path>
            </a:pathLst>
          </a:custGeom>
          <a:solidFill>
            <a:srgbClr val="19191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007" name="Google Shape;1007;g20567942dc2_3_12"/>
          <p:cNvSpPr txBox="1"/>
          <p:nvPr/>
        </p:nvSpPr>
        <p:spPr>
          <a:xfrm>
            <a:off x="3216685" y="2584707"/>
            <a:ext cx="8575200" cy="12006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1100"/>
              <a:buFont typeface="Arial"/>
              <a:buNone/>
            </a:pPr>
            <a:r>
              <a:rPr lang="en-IN" sz="1200" b="0" i="0" u="none" strike="noStrike" cap="none">
                <a:solidFill>
                  <a:srgbClr val="B4B5B2"/>
                </a:solidFill>
                <a:latin typeface="Open Sans"/>
                <a:ea typeface="Open Sans"/>
                <a:cs typeface="Open Sans"/>
                <a:sym typeface="Open Sans"/>
              </a:rPr>
              <a:t>A decision tree is an algorithm that creates a tree-like model of decisions that calculates a strategy towards a particular goal. </a:t>
            </a:r>
            <a:endParaRPr sz="1200" b="0" i="0" u="none" strike="noStrike" cap="none">
              <a:solidFill>
                <a:srgbClr val="B4B5B2"/>
              </a:solidFill>
              <a:latin typeface="Open Sans"/>
              <a:ea typeface="Open Sans"/>
              <a:cs typeface="Open Sans"/>
              <a:sym typeface="Open Sans"/>
            </a:endParaRPr>
          </a:p>
          <a:p>
            <a:pPr marL="0" marR="0" lvl="0" indent="0" algn="l" rtl="0">
              <a:lnSpc>
                <a:spcPct val="100000"/>
              </a:lnSpc>
              <a:spcBef>
                <a:spcPts val="0"/>
              </a:spcBef>
              <a:spcAft>
                <a:spcPts val="0"/>
              </a:spcAft>
              <a:buClr>
                <a:schemeClr val="dk1"/>
              </a:buClr>
              <a:buSzPts val="1100"/>
              <a:buFont typeface="Arial"/>
              <a:buNone/>
            </a:pPr>
            <a:endParaRPr sz="1200" b="0" i="0" u="none" strike="noStrike" cap="none">
              <a:solidFill>
                <a:srgbClr val="B4B5B2"/>
              </a:solidFill>
              <a:latin typeface="Open Sans"/>
              <a:ea typeface="Open Sans"/>
              <a:cs typeface="Open Sans"/>
              <a:sym typeface="Open Sans"/>
            </a:endParaRPr>
          </a:p>
          <a:p>
            <a:pPr marL="0" marR="0" lvl="0" indent="0" algn="l" rtl="0">
              <a:lnSpc>
                <a:spcPct val="100000"/>
              </a:lnSpc>
              <a:spcBef>
                <a:spcPts val="0"/>
              </a:spcBef>
              <a:spcAft>
                <a:spcPts val="0"/>
              </a:spcAft>
              <a:buClr>
                <a:schemeClr val="dk1"/>
              </a:buClr>
              <a:buSzPts val="1100"/>
              <a:buFont typeface="Arial"/>
              <a:buNone/>
            </a:pPr>
            <a:r>
              <a:rPr lang="en-IN" sz="1200" b="0" i="0" u="none" strike="noStrike" cap="none">
                <a:solidFill>
                  <a:srgbClr val="B4B5B2"/>
                </a:solidFill>
                <a:latin typeface="Open Sans"/>
                <a:ea typeface="Open Sans"/>
                <a:cs typeface="Open Sans"/>
                <a:sym typeface="Open Sans"/>
              </a:rPr>
              <a:t>We wanted to use our data to find the most accurate “path” through the tree. Decision Trees are relatively easy to visualize, we needed to use a classifier model to fit to our dataset and wanted to easily determine how it was making decisions.</a:t>
            </a:r>
            <a:endParaRPr sz="1200" b="0" i="0" u="none" strike="noStrike" cap="none">
              <a:solidFill>
                <a:srgbClr val="B4B5B2"/>
              </a:solidFill>
              <a:latin typeface="Open Sans"/>
              <a:ea typeface="Open Sans"/>
              <a:cs typeface="Open Sans"/>
              <a:sym typeface="Open Sans"/>
            </a:endParaRPr>
          </a:p>
        </p:txBody>
      </p:sp>
      <p:grpSp>
        <p:nvGrpSpPr>
          <p:cNvPr id="1008" name="Google Shape;1008;g20567942dc2_3_12"/>
          <p:cNvGrpSpPr/>
          <p:nvPr/>
        </p:nvGrpSpPr>
        <p:grpSpPr>
          <a:xfrm>
            <a:off x="3320984" y="1596310"/>
            <a:ext cx="1986300" cy="585300"/>
            <a:chOff x="3660298" y="4527635"/>
            <a:chExt cx="1986300" cy="585300"/>
          </a:xfrm>
        </p:grpSpPr>
        <p:sp>
          <p:nvSpPr>
            <p:cNvPr id="1009" name="Google Shape;1009;g20567942dc2_3_12"/>
            <p:cNvSpPr/>
            <p:nvPr/>
          </p:nvSpPr>
          <p:spPr>
            <a:xfrm>
              <a:off x="3660298" y="4527635"/>
              <a:ext cx="1986300" cy="585300"/>
            </a:xfrm>
            <a:prstGeom prst="roundRect">
              <a:avLst>
                <a:gd name="adj" fmla="val 50000"/>
              </a:avLst>
            </a:prstGeom>
            <a:solidFill>
              <a:srgbClr val="1ED76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010" name="Google Shape;1010;g20567942dc2_3_12"/>
            <p:cNvSpPr txBox="1"/>
            <p:nvPr/>
          </p:nvSpPr>
          <p:spPr>
            <a:xfrm>
              <a:off x="4262983" y="4640564"/>
              <a:ext cx="780900" cy="4308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lt1"/>
                  </a:solidFill>
                  <a:latin typeface="Poppins Medium"/>
                  <a:ea typeface="Poppins Medium"/>
                  <a:cs typeface="Poppins Medium"/>
                  <a:sym typeface="Poppins Medium"/>
                </a:rPr>
                <a:t>Play</a:t>
              </a:r>
              <a:endParaRPr sz="1400" b="0" i="0" u="none" strike="noStrike" cap="none">
                <a:solidFill>
                  <a:srgbClr val="000000"/>
                </a:solidFill>
                <a:latin typeface="Arial"/>
                <a:ea typeface="Arial"/>
                <a:cs typeface="Arial"/>
                <a:sym typeface="Arial"/>
              </a:endParaRPr>
            </a:p>
          </p:txBody>
        </p:sp>
      </p:grpSp>
      <p:grpSp>
        <p:nvGrpSpPr>
          <p:cNvPr id="1011" name="Google Shape;1011;g20567942dc2_3_12"/>
          <p:cNvGrpSpPr/>
          <p:nvPr/>
        </p:nvGrpSpPr>
        <p:grpSpPr>
          <a:xfrm>
            <a:off x="5710424" y="1596310"/>
            <a:ext cx="1986300" cy="585300"/>
            <a:chOff x="6096000" y="4527635"/>
            <a:chExt cx="1986300" cy="585300"/>
          </a:xfrm>
        </p:grpSpPr>
        <p:sp>
          <p:nvSpPr>
            <p:cNvPr id="1012" name="Google Shape;1012;g20567942dc2_3_12"/>
            <p:cNvSpPr/>
            <p:nvPr/>
          </p:nvSpPr>
          <p:spPr>
            <a:xfrm>
              <a:off x="6096000" y="4527635"/>
              <a:ext cx="1986300" cy="585300"/>
            </a:xfrm>
            <a:prstGeom prst="roundRect">
              <a:avLst>
                <a:gd name="adj" fmla="val 50000"/>
              </a:avLst>
            </a:prstGeom>
            <a:noFill/>
            <a:ln w="9525"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013" name="Google Shape;1013;g20567942dc2_3_12"/>
            <p:cNvSpPr txBox="1"/>
            <p:nvPr/>
          </p:nvSpPr>
          <p:spPr>
            <a:xfrm>
              <a:off x="6554414" y="4640564"/>
              <a:ext cx="1069500" cy="4308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lt1"/>
                  </a:solidFill>
                  <a:latin typeface="Poppins Medium"/>
                  <a:ea typeface="Poppins Medium"/>
                  <a:cs typeface="Poppins Medium"/>
                  <a:sym typeface="Poppins Medium"/>
                </a:rPr>
                <a:t>Follow</a:t>
              </a:r>
              <a:endParaRPr sz="1400" b="0" i="0" u="none" strike="noStrike" cap="none">
                <a:solidFill>
                  <a:srgbClr val="000000"/>
                </a:solidFill>
                <a:latin typeface="Arial"/>
                <a:ea typeface="Arial"/>
                <a:cs typeface="Arial"/>
                <a:sym typeface="Arial"/>
              </a:endParaRPr>
            </a:p>
          </p:txBody>
        </p:sp>
      </p:grpSp>
      <p:grpSp>
        <p:nvGrpSpPr>
          <p:cNvPr id="1014" name="Google Shape;1014;g20567942dc2_3_12"/>
          <p:cNvGrpSpPr/>
          <p:nvPr/>
        </p:nvGrpSpPr>
        <p:grpSpPr>
          <a:xfrm>
            <a:off x="8099864" y="1861966"/>
            <a:ext cx="361483" cy="70500"/>
            <a:chOff x="8439178" y="4793291"/>
            <a:chExt cx="361483" cy="70500"/>
          </a:xfrm>
        </p:grpSpPr>
        <p:sp>
          <p:nvSpPr>
            <p:cNvPr id="1015" name="Google Shape;1015;g20567942dc2_3_12"/>
            <p:cNvSpPr/>
            <p:nvPr/>
          </p:nvSpPr>
          <p:spPr>
            <a:xfrm>
              <a:off x="8439178" y="4793291"/>
              <a:ext cx="70500" cy="70500"/>
            </a:xfrm>
            <a:prstGeom prst="ellipse">
              <a:avLst/>
            </a:prstGeom>
            <a:solidFill>
              <a:srgbClr val="B4B5B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016" name="Google Shape;1016;g20567942dc2_3_12"/>
            <p:cNvSpPr/>
            <p:nvPr/>
          </p:nvSpPr>
          <p:spPr>
            <a:xfrm>
              <a:off x="8585904" y="4793291"/>
              <a:ext cx="70500" cy="70500"/>
            </a:xfrm>
            <a:prstGeom prst="ellipse">
              <a:avLst/>
            </a:prstGeom>
            <a:solidFill>
              <a:srgbClr val="B4B5B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017" name="Google Shape;1017;g20567942dc2_3_12"/>
            <p:cNvSpPr/>
            <p:nvPr/>
          </p:nvSpPr>
          <p:spPr>
            <a:xfrm>
              <a:off x="8730161" y="4793291"/>
              <a:ext cx="70500" cy="70500"/>
            </a:xfrm>
            <a:prstGeom prst="ellipse">
              <a:avLst/>
            </a:prstGeom>
            <a:solidFill>
              <a:srgbClr val="B4B5B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sp>
        <p:nvSpPr>
          <p:cNvPr id="1018" name="Google Shape;1018;g20567942dc2_3_12"/>
          <p:cNvSpPr/>
          <p:nvPr/>
        </p:nvSpPr>
        <p:spPr>
          <a:xfrm>
            <a:off x="25" y="0"/>
            <a:ext cx="3008700" cy="68580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019" name="Google Shape;1019;g20567942dc2_3_12"/>
          <p:cNvGrpSpPr/>
          <p:nvPr/>
        </p:nvGrpSpPr>
        <p:grpSpPr>
          <a:xfrm>
            <a:off x="400070" y="221666"/>
            <a:ext cx="361219" cy="70242"/>
            <a:chOff x="249382" y="221673"/>
            <a:chExt cx="234497" cy="45600"/>
          </a:xfrm>
        </p:grpSpPr>
        <p:sp>
          <p:nvSpPr>
            <p:cNvPr id="1020" name="Google Shape;1020;g20567942dc2_3_12"/>
            <p:cNvSpPr/>
            <p:nvPr/>
          </p:nvSpPr>
          <p:spPr>
            <a:xfrm>
              <a:off x="249382" y="221673"/>
              <a:ext cx="45600" cy="45600"/>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021" name="Google Shape;1021;g20567942dc2_3_12"/>
            <p:cNvSpPr/>
            <p:nvPr/>
          </p:nvSpPr>
          <p:spPr>
            <a:xfrm>
              <a:off x="344632" y="221673"/>
              <a:ext cx="45600" cy="45600"/>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022" name="Google Shape;1022;g20567942dc2_3_12"/>
            <p:cNvSpPr/>
            <p:nvPr/>
          </p:nvSpPr>
          <p:spPr>
            <a:xfrm>
              <a:off x="438279" y="221673"/>
              <a:ext cx="45600" cy="45600"/>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sp>
        <p:nvSpPr>
          <p:cNvPr id="1023" name="Google Shape;1023;g20567942dc2_3_12">
            <a:hlinkClick r:id="rId4" action="ppaction://hlinksldjump"/>
          </p:cNvPr>
          <p:cNvSpPr txBox="1"/>
          <p:nvPr/>
        </p:nvSpPr>
        <p:spPr>
          <a:xfrm>
            <a:off x="869326" y="1302700"/>
            <a:ext cx="13635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Background</a:t>
            </a:r>
            <a:endParaRPr sz="1400" b="0" i="0" u="none" strike="noStrike" cap="none">
              <a:solidFill>
                <a:srgbClr val="000000"/>
              </a:solidFill>
              <a:latin typeface="Arial"/>
              <a:ea typeface="Arial"/>
              <a:cs typeface="Arial"/>
              <a:sym typeface="Arial"/>
            </a:endParaRPr>
          </a:p>
        </p:txBody>
      </p:sp>
      <p:sp>
        <p:nvSpPr>
          <p:cNvPr id="1024" name="Google Shape;1024;g20567942dc2_3_12">
            <a:hlinkClick r:id="rId4" action="ppaction://hlinksldjump"/>
          </p:cNvPr>
          <p:cNvSpPr/>
          <p:nvPr/>
        </p:nvSpPr>
        <p:spPr>
          <a:xfrm>
            <a:off x="405478" y="1294855"/>
            <a:ext cx="198920" cy="205975"/>
          </a:xfrm>
          <a:custGeom>
            <a:avLst/>
            <a:gdLst/>
            <a:ahLst/>
            <a:cxnLst/>
            <a:rect l="l" t="t" r="r" b="b"/>
            <a:pathLst>
              <a:path w="3788950" h="3923333" extrusionOk="0">
                <a:moveTo>
                  <a:pt x="3715304" y="3556921"/>
                </a:moveTo>
                <a:cubicBezTo>
                  <a:pt x="3417934" y="3247644"/>
                  <a:pt x="3120754" y="2938177"/>
                  <a:pt x="2822431" y="2629852"/>
                </a:cubicBezTo>
                <a:cubicBezTo>
                  <a:pt x="2800618" y="2607278"/>
                  <a:pt x="2801380" y="2594896"/>
                  <a:pt x="2820430" y="2571845"/>
                </a:cubicBezTo>
                <a:cubicBezTo>
                  <a:pt x="2925872" y="2444020"/>
                  <a:pt x="3006740" y="2301240"/>
                  <a:pt x="3065128" y="2146459"/>
                </a:cubicBezTo>
                <a:cubicBezTo>
                  <a:pt x="3164950" y="1881950"/>
                  <a:pt x="3194668" y="1608868"/>
                  <a:pt x="3148186" y="1330071"/>
                </a:cubicBezTo>
                <a:cubicBezTo>
                  <a:pt x="3084749" y="949643"/>
                  <a:pt x="2904060" y="632936"/>
                  <a:pt x="2612214" y="381476"/>
                </a:cubicBezTo>
                <a:cubicBezTo>
                  <a:pt x="2402569" y="200787"/>
                  <a:pt x="2160824" y="83630"/>
                  <a:pt x="1888600" y="29432"/>
                </a:cubicBezTo>
                <a:cubicBezTo>
                  <a:pt x="1832116" y="18193"/>
                  <a:pt x="1773823" y="17336"/>
                  <a:pt x="1718483" y="0"/>
                </a:cubicBezTo>
                <a:lnTo>
                  <a:pt x="1695528" y="0"/>
                </a:lnTo>
                <a:cubicBezTo>
                  <a:pt x="1688765" y="6668"/>
                  <a:pt x="1680288" y="2953"/>
                  <a:pt x="1672573" y="3905"/>
                </a:cubicBezTo>
                <a:cubicBezTo>
                  <a:pt x="1664857" y="2858"/>
                  <a:pt x="1656285" y="6572"/>
                  <a:pt x="1649617" y="0"/>
                </a:cubicBezTo>
                <a:lnTo>
                  <a:pt x="1511695" y="0"/>
                </a:lnTo>
                <a:cubicBezTo>
                  <a:pt x="1507123" y="5048"/>
                  <a:pt x="1501027" y="3715"/>
                  <a:pt x="1495312" y="3905"/>
                </a:cubicBezTo>
                <a:cubicBezTo>
                  <a:pt x="1490931" y="3905"/>
                  <a:pt x="1486549" y="3905"/>
                  <a:pt x="1482073" y="3905"/>
                </a:cubicBezTo>
                <a:cubicBezTo>
                  <a:pt x="1476358" y="3619"/>
                  <a:pt x="1470262" y="4953"/>
                  <a:pt x="1465690" y="0"/>
                </a:cubicBezTo>
                <a:lnTo>
                  <a:pt x="1442734" y="0"/>
                </a:lnTo>
                <a:cubicBezTo>
                  <a:pt x="1422256" y="14764"/>
                  <a:pt x="1397491" y="11240"/>
                  <a:pt x="1374726" y="14288"/>
                </a:cubicBezTo>
                <a:cubicBezTo>
                  <a:pt x="1123456" y="46958"/>
                  <a:pt x="894475" y="137827"/>
                  <a:pt x="686926" y="281369"/>
                </a:cubicBezTo>
                <a:cubicBezTo>
                  <a:pt x="446705" y="447485"/>
                  <a:pt x="265635" y="664464"/>
                  <a:pt x="143429" y="930402"/>
                </a:cubicBezTo>
                <a:cubicBezTo>
                  <a:pt x="11317" y="1218057"/>
                  <a:pt x="-29069" y="1519142"/>
                  <a:pt x="20366" y="1830229"/>
                </a:cubicBezTo>
                <a:cubicBezTo>
                  <a:pt x="79516" y="2202275"/>
                  <a:pt x="252967" y="2514886"/>
                  <a:pt x="534145" y="2766251"/>
                </a:cubicBezTo>
                <a:cubicBezTo>
                  <a:pt x="764269" y="2971895"/>
                  <a:pt x="1032112" y="3102293"/>
                  <a:pt x="1337102" y="3148298"/>
                </a:cubicBezTo>
                <a:cubicBezTo>
                  <a:pt x="1741724" y="3209354"/>
                  <a:pt x="2118057" y="3128963"/>
                  <a:pt x="2460385" y="2901791"/>
                </a:cubicBezTo>
                <a:cubicBezTo>
                  <a:pt x="2485722" y="2885027"/>
                  <a:pt x="2498009" y="2886456"/>
                  <a:pt x="2519059" y="2908364"/>
                </a:cubicBezTo>
                <a:cubicBezTo>
                  <a:pt x="2817383" y="3220212"/>
                  <a:pt x="3116944" y="3531013"/>
                  <a:pt x="3416219" y="3842004"/>
                </a:cubicBezTo>
                <a:cubicBezTo>
                  <a:pt x="3426792" y="3853053"/>
                  <a:pt x="3437841" y="3863721"/>
                  <a:pt x="3449461" y="3873722"/>
                </a:cubicBezTo>
                <a:cubicBezTo>
                  <a:pt x="3547950" y="3958304"/>
                  <a:pt x="3698635" y="3931444"/>
                  <a:pt x="3761786" y="3818192"/>
                </a:cubicBezTo>
                <a:cubicBezTo>
                  <a:pt x="3810078" y="3731609"/>
                  <a:pt x="3793600" y="3638360"/>
                  <a:pt x="3715400" y="3557016"/>
                </a:cubicBezTo>
                <a:close/>
                <a:moveTo>
                  <a:pt x="1586086" y="2754535"/>
                </a:moveTo>
                <a:cubicBezTo>
                  <a:pt x="944291" y="2758059"/>
                  <a:pt x="415273" y="2229517"/>
                  <a:pt x="414701" y="1584389"/>
                </a:cubicBezTo>
                <a:cubicBezTo>
                  <a:pt x="414225" y="939832"/>
                  <a:pt x="941434" y="412623"/>
                  <a:pt x="1585609" y="413480"/>
                </a:cubicBezTo>
                <a:cubicBezTo>
                  <a:pt x="2230738" y="414337"/>
                  <a:pt x="2758137" y="943261"/>
                  <a:pt x="2754803" y="1585817"/>
                </a:cubicBezTo>
                <a:cubicBezTo>
                  <a:pt x="2751469" y="2232374"/>
                  <a:pt x="2232833" y="2750915"/>
                  <a:pt x="1586086" y="275444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025" name="Google Shape;1025;g20567942dc2_3_12">
            <a:hlinkClick r:id="rId6" action="ppaction://hlinksldjump"/>
          </p:cNvPr>
          <p:cNvSpPr txBox="1"/>
          <p:nvPr/>
        </p:nvSpPr>
        <p:spPr>
          <a:xfrm>
            <a:off x="869327" y="2200875"/>
            <a:ext cx="15240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C1C1C1"/>
                </a:solidFill>
                <a:latin typeface="Poppins Medium"/>
                <a:ea typeface="Poppins Medium"/>
                <a:cs typeface="Poppins Medium"/>
                <a:sym typeface="Poppins Medium"/>
              </a:rPr>
              <a:t>Data Cleaning</a:t>
            </a:r>
            <a:endParaRPr sz="1400" b="0" i="0" u="none" strike="noStrike" cap="none">
              <a:solidFill>
                <a:srgbClr val="C1C1C1"/>
              </a:solidFill>
              <a:latin typeface="Arial"/>
              <a:ea typeface="Arial"/>
              <a:cs typeface="Arial"/>
              <a:sym typeface="Arial"/>
            </a:endParaRPr>
          </a:p>
        </p:txBody>
      </p:sp>
      <p:grpSp>
        <p:nvGrpSpPr>
          <p:cNvPr id="1026" name="Google Shape;1026;g20567942dc2_3_12"/>
          <p:cNvGrpSpPr/>
          <p:nvPr/>
        </p:nvGrpSpPr>
        <p:grpSpPr>
          <a:xfrm>
            <a:off x="431322" y="2214773"/>
            <a:ext cx="203700" cy="203700"/>
            <a:chOff x="431322" y="2214773"/>
            <a:chExt cx="203700" cy="203700"/>
          </a:xfrm>
        </p:grpSpPr>
        <p:sp>
          <p:nvSpPr>
            <p:cNvPr id="1027" name="Google Shape;1027;g20567942dc2_3_12">
              <a:hlinkClick r:id="rId6" action="ppaction://hlinksldjump"/>
            </p:cNvPr>
            <p:cNvSpPr/>
            <p:nvPr/>
          </p:nvSpPr>
          <p:spPr>
            <a:xfrm>
              <a:off x="431322" y="2214773"/>
              <a:ext cx="203700" cy="203700"/>
            </a:xfrm>
            <a:prstGeom prst="roundRect">
              <a:avLst>
                <a:gd name="adj" fmla="val 12600"/>
              </a:avLst>
            </a:prstGeom>
            <a:solidFill>
              <a:srgbClr val="C1C1C1"/>
            </a:solidFill>
            <a:ln w="9525" cap="flat" cmpd="sng">
              <a:solidFill>
                <a:srgbClr val="C1C1C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028" name="Google Shape;1028;g20567942dc2_3_12" descr="Add with solid fill">
              <a:hlinkClick r:id="rId6" action="ppaction://hlinksldjump"/>
            </p:cNvPr>
            <p:cNvPicPr preferRelativeResize="0"/>
            <p:nvPr/>
          </p:nvPicPr>
          <p:blipFill rotWithShape="1">
            <a:blip r:embed="rId7">
              <a:alphaModFix/>
            </a:blip>
            <a:srcRect/>
            <a:stretch/>
          </p:blipFill>
          <p:spPr>
            <a:xfrm>
              <a:off x="472263" y="2255714"/>
              <a:ext cx="121788" cy="121788"/>
            </a:xfrm>
            <a:prstGeom prst="rect">
              <a:avLst/>
            </a:prstGeom>
            <a:noFill/>
            <a:ln w="9525" cap="flat" cmpd="sng">
              <a:solidFill>
                <a:srgbClr val="C1C1C1"/>
              </a:solidFill>
              <a:prstDash val="solid"/>
              <a:round/>
              <a:headEnd type="none" w="sm" len="sm"/>
              <a:tailEnd type="none" w="sm" len="sm"/>
            </a:ln>
          </p:spPr>
        </p:pic>
      </p:grpSp>
      <p:grpSp>
        <p:nvGrpSpPr>
          <p:cNvPr id="1029" name="Google Shape;1029;g20567942dc2_3_12"/>
          <p:cNvGrpSpPr/>
          <p:nvPr/>
        </p:nvGrpSpPr>
        <p:grpSpPr>
          <a:xfrm>
            <a:off x="431336" y="2660278"/>
            <a:ext cx="203692" cy="203692"/>
            <a:chOff x="431321" y="3254199"/>
            <a:chExt cx="265500" cy="265500"/>
          </a:xfrm>
        </p:grpSpPr>
        <p:sp>
          <p:nvSpPr>
            <p:cNvPr id="1030" name="Google Shape;1030;g20567942dc2_3_12">
              <a:hlinkClick r:id="rId8" action="ppaction://hlinksldjump"/>
            </p:cNvPr>
            <p:cNvSpPr/>
            <p:nvPr/>
          </p:nvSpPr>
          <p:spPr>
            <a:xfrm>
              <a:off x="431321" y="3254199"/>
              <a:ext cx="265500" cy="265500"/>
            </a:xfrm>
            <a:prstGeom prst="roundRect">
              <a:avLst>
                <a:gd name="adj" fmla="val 12600"/>
              </a:avLst>
            </a:prstGeom>
            <a:gradFill>
              <a:gsLst>
                <a:gs pos="0">
                  <a:srgbClr val="4224B0"/>
                </a:gs>
                <a:gs pos="11000">
                  <a:srgbClr val="4224B0"/>
                </a:gs>
                <a:gs pos="100000">
                  <a:srgbClr val="7F93A0"/>
                </a:gs>
              </a:gsLst>
              <a:lin ang="2700006"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031" name="Google Shape;1031;g20567942dc2_3_12" descr="Heart with solid fill">
              <a:hlinkClick r:id="rId8" action="ppaction://hlinksldjump"/>
            </p:cNvPr>
            <p:cNvSpPr/>
            <p:nvPr/>
          </p:nvSpPr>
          <p:spPr>
            <a:xfrm>
              <a:off x="498181" y="3324518"/>
              <a:ext cx="131159" cy="124273"/>
            </a:xfrm>
            <a:custGeom>
              <a:avLst/>
              <a:gdLst/>
              <a:ahLst/>
              <a:cxnLst/>
              <a:rect l="l" t="t" r="r" b="b"/>
              <a:pathLst>
                <a:path w="647700" h="613696" extrusionOk="0">
                  <a:moveTo>
                    <a:pt x="323850" y="127922"/>
                  </a:moveTo>
                  <a:cubicBezTo>
                    <a:pt x="203835" y="-110203"/>
                    <a:pt x="0" y="32672"/>
                    <a:pt x="0" y="166022"/>
                  </a:cubicBezTo>
                  <a:cubicBezTo>
                    <a:pt x="0" y="366047"/>
                    <a:pt x="323850" y="613697"/>
                    <a:pt x="323850" y="613697"/>
                  </a:cubicBezTo>
                  <a:cubicBezTo>
                    <a:pt x="323850" y="613697"/>
                    <a:pt x="647700" y="366047"/>
                    <a:pt x="647700" y="166022"/>
                  </a:cubicBezTo>
                  <a:cubicBezTo>
                    <a:pt x="647700" y="32672"/>
                    <a:pt x="443865" y="-110203"/>
                    <a:pt x="323850" y="12792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032" name="Google Shape;1032;g20567942dc2_3_12">
            <a:hlinkClick r:id="rId8" action="ppaction://hlinksldjump"/>
          </p:cNvPr>
          <p:cNvSpPr txBox="1"/>
          <p:nvPr/>
        </p:nvSpPr>
        <p:spPr>
          <a:xfrm>
            <a:off x="869323" y="2649959"/>
            <a:ext cx="11481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EDA</a:t>
            </a:r>
            <a:endParaRPr sz="1400" b="0" i="0" u="none" strike="noStrike" cap="none">
              <a:solidFill>
                <a:srgbClr val="000000"/>
              </a:solidFill>
              <a:latin typeface="Arial"/>
              <a:ea typeface="Arial"/>
              <a:cs typeface="Arial"/>
              <a:sym typeface="Arial"/>
            </a:endParaRPr>
          </a:p>
        </p:txBody>
      </p:sp>
      <p:sp>
        <p:nvSpPr>
          <p:cNvPr id="1033" name="Google Shape;1033;g20567942dc2_3_12"/>
          <p:cNvSpPr txBox="1"/>
          <p:nvPr/>
        </p:nvSpPr>
        <p:spPr>
          <a:xfrm>
            <a:off x="869326" y="3479250"/>
            <a:ext cx="16650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Dashboard</a:t>
            </a:r>
            <a:endParaRPr sz="1400" b="0" i="0" u="none" strike="noStrike" cap="none">
              <a:solidFill>
                <a:srgbClr val="000000"/>
              </a:solidFill>
              <a:latin typeface="Arial"/>
              <a:ea typeface="Arial"/>
              <a:cs typeface="Arial"/>
              <a:sym typeface="Arial"/>
            </a:endParaRPr>
          </a:p>
        </p:txBody>
      </p:sp>
      <p:sp>
        <p:nvSpPr>
          <p:cNvPr id="1034" name="Google Shape;1034;g20567942dc2_3_12"/>
          <p:cNvSpPr/>
          <p:nvPr/>
        </p:nvSpPr>
        <p:spPr>
          <a:xfrm>
            <a:off x="470506" y="3479247"/>
            <a:ext cx="154868" cy="204940"/>
          </a:xfrm>
          <a:custGeom>
            <a:avLst/>
            <a:gdLst/>
            <a:ahLst/>
            <a:cxnLst/>
            <a:rect l="l" t="t" r="r" b="b"/>
            <a:pathLst>
              <a:path w="469298" h="621030" extrusionOk="0">
                <a:moveTo>
                  <a:pt x="467584" y="62389"/>
                </a:moveTo>
                <a:cubicBezTo>
                  <a:pt x="461298" y="29813"/>
                  <a:pt x="431294" y="-95"/>
                  <a:pt x="394242" y="0"/>
                </a:cubicBezTo>
                <a:cubicBezTo>
                  <a:pt x="287847" y="286"/>
                  <a:pt x="181453" y="0"/>
                  <a:pt x="75059" y="191"/>
                </a:cubicBezTo>
                <a:cubicBezTo>
                  <a:pt x="67248" y="191"/>
                  <a:pt x="59343" y="762"/>
                  <a:pt x="51913" y="3715"/>
                </a:cubicBezTo>
                <a:cubicBezTo>
                  <a:pt x="23910" y="15145"/>
                  <a:pt x="6860" y="35624"/>
                  <a:pt x="1240" y="65342"/>
                </a:cubicBezTo>
                <a:cubicBezTo>
                  <a:pt x="-665" y="75533"/>
                  <a:pt x="192" y="85916"/>
                  <a:pt x="192" y="96203"/>
                </a:cubicBezTo>
                <a:cubicBezTo>
                  <a:pt x="192" y="260985"/>
                  <a:pt x="192" y="425672"/>
                  <a:pt x="192" y="590455"/>
                </a:cubicBezTo>
                <a:cubicBezTo>
                  <a:pt x="192" y="608838"/>
                  <a:pt x="6384" y="617125"/>
                  <a:pt x="22671" y="621030"/>
                </a:cubicBezTo>
                <a:lnTo>
                  <a:pt x="32387" y="621030"/>
                </a:lnTo>
                <a:cubicBezTo>
                  <a:pt x="37626" y="620268"/>
                  <a:pt x="42483" y="618744"/>
                  <a:pt x="46674" y="615315"/>
                </a:cubicBezTo>
                <a:cubicBezTo>
                  <a:pt x="51437" y="611315"/>
                  <a:pt x="56771" y="607981"/>
                  <a:pt x="61819" y="604171"/>
                </a:cubicBezTo>
                <a:cubicBezTo>
                  <a:pt x="117064" y="562737"/>
                  <a:pt x="172214" y="521399"/>
                  <a:pt x="227364" y="479965"/>
                </a:cubicBezTo>
                <a:cubicBezTo>
                  <a:pt x="232380" y="476155"/>
                  <a:pt x="237333" y="476091"/>
                  <a:pt x="242223" y="479774"/>
                </a:cubicBezTo>
                <a:cubicBezTo>
                  <a:pt x="301754" y="524447"/>
                  <a:pt x="361380" y="569119"/>
                  <a:pt x="420912" y="613791"/>
                </a:cubicBezTo>
                <a:cubicBezTo>
                  <a:pt x="425484" y="617220"/>
                  <a:pt x="430151" y="620078"/>
                  <a:pt x="435866" y="621030"/>
                </a:cubicBezTo>
                <a:lnTo>
                  <a:pt x="445581" y="621030"/>
                </a:lnTo>
                <a:cubicBezTo>
                  <a:pt x="462155" y="617792"/>
                  <a:pt x="469108" y="609410"/>
                  <a:pt x="469299" y="592265"/>
                </a:cubicBezTo>
                <a:cubicBezTo>
                  <a:pt x="469299" y="591027"/>
                  <a:pt x="469299" y="589884"/>
                  <a:pt x="469299" y="588645"/>
                </a:cubicBezTo>
                <a:cubicBezTo>
                  <a:pt x="469299" y="419100"/>
                  <a:pt x="469299" y="249460"/>
                  <a:pt x="469299" y="79915"/>
                </a:cubicBezTo>
                <a:cubicBezTo>
                  <a:pt x="469299" y="74009"/>
                  <a:pt x="468822" y="68199"/>
                  <a:pt x="467679" y="62484"/>
                </a:cubicBezTo>
                <a:close/>
                <a:moveTo>
                  <a:pt x="415292" y="543211"/>
                </a:moveTo>
                <a:cubicBezTo>
                  <a:pt x="382716" y="518732"/>
                  <a:pt x="351093" y="495015"/>
                  <a:pt x="319470" y="471297"/>
                </a:cubicBezTo>
                <a:cubicBezTo>
                  <a:pt x="297372" y="454724"/>
                  <a:pt x="275274" y="438055"/>
                  <a:pt x="253176" y="421577"/>
                </a:cubicBezTo>
                <a:cubicBezTo>
                  <a:pt x="239937" y="411671"/>
                  <a:pt x="229459" y="411766"/>
                  <a:pt x="216315" y="421577"/>
                </a:cubicBezTo>
                <a:cubicBezTo>
                  <a:pt x="164022" y="460820"/>
                  <a:pt x="111730" y="500063"/>
                  <a:pt x="59438" y="539211"/>
                </a:cubicBezTo>
                <a:cubicBezTo>
                  <a:pt x="58009" y="540258"/>
                  <a:pt x="56580" y="541306"/>
                  <a:pt x="55152" y="542354"/>
                </a:cubicBezTo>
                <a:cubicBezTo>
                  <a:pt x="53151" y="541116"/>
                  <a:pt x="54009" y="539306"/>
                  <a:pt x="54009" y="537877"/>
                </a:cubicBezTo>
                <a:cubicBezTo>
                  <a:pt x="54009" y="385191"/>
                  <a:pt x="54009" y="232601"/>
                  <a:pt x="54009" y="79915"/>
                </a:cubicBezTo>
                <a:cubicBezTo>
                  <a:pt x="54009" y="62770"/>
                  <a:pt x="64391" y="52388"/>
                  <a:pt x="81536" y="52388"/>
                </a:cubicBezTo>
                <a:cubicBezTo>
                  <a:pt x="183739" y="52388"/>
                  <a:pt x="285847" y="52388"/>
                  <a:pt x="388050" y="52388"/>
                </a:cubicBezTo>
                <a:cubicBezTo>
                  <a:pt x="405195" y="52388"/>
                  <a:pt x="415578" y="62770"/>
                  <a:pt x="415578" y="79915"/>
                </a:cubicBezTo>
                <a:cubicBezTo>
                  <a:pt x="415578" y="232601"/>
                  <a:pt x="415578" y="385191"/>
                  <a:pt x="415578" y="537877"/>
                </a:cubicBezTo>
                <a:cubicBezTo>
                  <a:pt x="415578" y="539211"/>
                  <a:pt x="415482" y="540544"/>
                  <a:pt x="415387" y="543020"/>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035" name="Google Shape;1035;g20567942dc2_3_12">
            <a:hlinkClick r:id="rId9" action="ppaction://hlinksldjump"/>
          </p:cNvPr>
          <p:cNvSpPr txBox="1"/>
          <p:nvPr/>
        </p:nvSpPr>
        <p:spPr>
          <a:xfrm>
            <a:off x="869325" y="3932025"/>
            <a:ext cx="13635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1ED760"/>
                </a:solidFill>
                <a:latin typeface="Poppins Medium"/>
                <a:ea typeface="Poppins Medium"/>
                <a:cs typeface="Poppins Medium"/>
                <a:sym typeface="Poppins Medium"/>
              </a:rPr>
              <a:t>Data Modeling </a:t>
            </a:r>
            <a:endParaRPr sz="1400" b="0" i="0" u="none" strike="noStrike" cap="none">
              <a:solidFill>
                <a:srgbClr val="1ED760"/>
              </a:solidFill>
              <a:latin typeface="Arial"/>
              <a:ea typeface="Arial"/>
              <a:cs typeface="Arial"/>
              <a:sym typeface="Arial"/>
            </a:endParaRPr>
          </a:p>
        </p:txBody>
      </p:sp>
      <p:sp>
        <p:nvSpPr>
          <p:cNvPr id="1036" name="Google Shape;1036;g20567942dc2_3_12">
            <a:hlinkClick r:id="rId9" action="ppaction://hlinksldjump"/>
          </p:cNvPr>
          <p:cNvSpPr/>
          <p:nvPr/>
        </p:nvSpPr>
        <p:spPr>
          <a:xfrm>
            <a:off x="457357" y="3958031"/>
            <a:ext cx="174838" cy="205723"/>
          </a:xfrm>
          <a:custGeom>
            <a:avLst/>
            <a:gdLst/>
            <a:ahLst/>
            <a:cxnLst/>
            <a:rect l="l" t="t" r="r" b="b"/>
            <a:pathLst>
              <a:path w="254310" h="299233" extrusionOk="0">
                <a:moveTo>
                  <a:pt x="250564" y="139515"/>
                </a:moveTo>
                <a:cubicBezTo>
                  <a:pt x="238951" y="123995"/>
                  <a:pt x="227338" y="108453"/>
                  <a:pt x="215595" y="93041"/>
                </a:cubicBezTo>
                <a:cubicBezTo>
                  <a:pt x="213782" y="90667"/>
                  <a:pt x="213458" y="89221"/>
                  <a:pt x="215466" y="86609"/>
                </a:cubicBezTo>
                <a:cubicBezTo>
                  <a:pt x="227273" y="71218"/>
                  <a:pt x="238800" y="55655"/>
                  <a:pt x="250434" y="40135"/>
                </a:cubicBezTo>
                <a:cubicBezTo>
                  <a:pt x="252355" y="37588"/>
                  <a:pt x="253910" y="34890"/>
                  <a:pt x="254190" y="31631"/>
                </a:cubicBezTo>
                <a:cubicBezTo>
                  <a:pt x="255054" y="21896"/>
                  <a:pt x="248341" y="14924"/>
                  <a:pt x="238001" y="14924"/>
                </a:cubicBezTo>
                <a:cubicBezTo>
                  <a:pt x="179785" y="14924"/>
                  <a:pt x="121569" y="14924"/>
                  <a:pt x="63353" y="14967"/>
                </a:cubicBezTo>
                <a:cubicBezTo>
                  <a:pt x="61001" y="14967"/>
                  <a:pt x="59835" y="14773"/>
                  <a:pt x="59360" y="11923"/>
                </a:cubicBezTo>
                <a:cubicBezTo>
                  <a:pt x="58173" y="5102"/>
                  <a:pt x="52539" y="418"/>
                  <a:pt x="45999" y="30"/>
                </a:cubicBezTo>
                <a:cubicBezTo>
                  <a:pt x="38962" y="-380"/>
                  <a:pt x="32983" y="3483"/>
                  <a:pt x="30716" y="9916"/>
                </a:cubicBezTo>
                <a:cubicBezTo>
                  <a:pt x="29896" y="12269"/>
                  <a:pt x="29788" y="14708"/>
                  <a:pt x="29788" y="17169"/>
                </a:cubicBezTo>
                <a:cubicBezTo>
                  <a:pt x="29788" y="58310"/>
                  <a:pt x="29788" y="99474"/>
                  <a:pt x="29788" y="140615"/>
                </a:cubicBezTo>
                <a:lnTo>
                  <a:pt x="29788" y="156049"/>
                </a:lnTo>
                <a:cubicBezTo>
                  <a:pt x="29788" y="192636"/>
                  <a:pt x="29745" y="229223"/>
                  <a:pt x="29853" y="265811"/>
                </a:cubicBezTo>
                <a:cubicBezTo>
                  <a:pt x="29853" y="268725"/>
                  <a:pt x="29141" y="269631"/>
                  <a:pt x="26205" y="269437"/>
                </a:cubicBezTo>
                <a:cubicBezTo>
                  <a:pt x="22255" y="269178"/>
                  <a:pt x="18262" y="269286"/>
                  <a:pt x="14290" y="269437"/>
                </a:cubicBezTo>
                <a:cubicBezTo>
                  <a:pt x="6152" y="269761"/>
                  <a:pt x="43" y="276129"/>
                  <a:pt x="0" y="284180"/>
                </a:cubicBezTo>
                <a:cubicBezTo>
                  <a:pt x="-43" y="292274"/>
                  <a:pt x="5979" y="299031"/>
                  <a:pt x="14052" y="299095"/>
                </a:cubicBezTo>
                <a:cubicBezTo>
                  <a:pt x="34515" y="299290"/>
                  <a:pt x="54957" y="299268"/>
                  <a:pt x="75420" y="299095"/>
                </a:cubicBezTo>
                <a:cubicBezTo>
                  <a:pt x="83493" y="299031"/>
                  <a:pt x="89709" y="292318"/>
                  <a:pt x="89752" y="284331"/>
                </a:cubicBezTo>
                <a:cubicBezTo>
                  <a:pt x="89796" y="276258"/>
                  <a:pt x="83449" y="269696"/>
                  <a:pt x="75182" y="269415"/>
                </a:cubicBezTo>
                <a:cubicBezTo>
                  <a:pt x="71211" y="269286"/>
                  <a:pt x="67217" y="269156"/>
                  <a:pt x="63267" y="269437"/>
                </a:cubicBezTo>
                <a:cubicBezTo>
                  <a:pt x="60202" y="269674"/>
                  <a:pt x="59706" y="268552"/>
                  <a:pt x="59706" y="265746"/>
                </a:cubicBezTo>
                <a:cubicBezTo>
                  <a:pt x="59813" y="233238"/>
                  <a:pt x="59813" y="200752"/>
                  <a:pt x="59706" y="168245"/>
                </a:cubicBezTo>
                <a:cubicBezTo>
                  <a:pt x="59706" y="165266"/>
                  <a:pt x="60245" y="164381"/>
                  <a:pt x="63440" y="164381"/>
                </a:cubicBezTo>
                <a:cubicBezTo>
                  <a:pt x="120965" y="164489"/>
                  <a:pt x="178469" y="164467"/>
                  <a:pt x="235994" y="164467"/>
                </a:cubicBezTo>
                <a:cubicBezTo>
                  <a:pt x="237505" y="164467"/>
                  <a:pt x="239037" y="164467"/>
                  <a:pt x="240548" y="164381"/>
                </a:cubicBezTo>
                <a:cubicBezTo>
                  <a:pt x="244736" y="164143"/>
                  <a:pt x="248146" y="162309"/>
                  <a:pt x="250823" y="159092"/>
                </a:cubicBezTo>
                <a:cubicBezTo>
                  <a:pt x="255550" y="153394"/>
                  <a:pt x="255485" y="146076"/>
                  <a:pt x="250542" y="139471"/>
                </a:cubicBezTo>
                <a:close/>
                <a:moveTo>
                  <a:pt x="228374" y="147091"/>
                </a:moveTo>
                <a:cubicBezTo>
                  <a:pt x="175360" y="147091"/>
                  <a:pt x="122325" y="147091"/>
                  <a:pt x="69311" y="147091"/>
                </a:cubicBezTo>
                <a:cubicBezTo>
                  <a:pt x="63375" y="147091"/>
                  <a:pt x="59770" y="143788"/>
                  <a:pt x="59749" y="138349"/>
                </a:cubicBezTo>
                <a:cubicBezTo>
                  <a:pt x="59749" y="105906"/>
                  <a:pt x="59749" y="73463"/>
                  <a:pt x="59749" y="40999"/>
                </a:cubicBezTo>
                <a:cubicBezTo>
                  <a:pt x="59749" y="35559"/>
                  <a:pt x="63353" y="32257"/>
                  <a:pt x="69311" y="32257"/>
                </a:cubicBezTo>
                <a:cubicBezTo>
                  <a:pt x="122325" y="32257"/>
                  <a:pt x="175360" y="32257"/>
                  <a:pt x="228374" y="32257"/>
                </a:cubicBezTo>
                <a:cubicBezTo>
                  <a:pt x="228849" y="32257"/>
                  <a:pt x="229302" y="32300"/>
                  <a:pt x="230166" y="32321"/>
                </a:cubicBezTo>
                <a:cubicBezTo>
                  <a:pt x="221661" y="42682"/>
                  <a:pt x="213437" y="52720"/>
                  <a:pt x="205191" y="62757"/>
                </a:cubicBezTo>
                <a:cubicBezTo>
                  <a:pt x="199428" y="69772"/>
                  <a:pt x="193665" y="76787"/>
                  <a:pt x="187901" y="83824"/>
                </a:cubicBezTo>
                <a:cubicBezTo>
                  <a:pt x="184469" y="88012"/>
                  <a:pt x="184491" y="91358"/>
                  <a:pt x="187901" y="95524"/>
                </a:cubicBezTo>
                <a:cubicBezTo>
                  <a:pt x="201522" y="112123"/>
                  <a:pt x="215142" y="128722"/>
                  <a:pt x="228763" y="145343"/>
                </a:cubicBezTo>
                <a:cubicBezTo>
                  <a:pt x="229130" y="145796"/>
                  <a:pt x="229496" y="146249"/>
                  <a:pt x="229842" y="146702"/>
                </a:cubicBezTo>
                <a:cubicBezTo>
                  <a:pt x="229410" y="147350"/>
                  <a:pt x="228806" y="147069"/>
                  <a:pt x="228309" y="147069"/>
                </a:cubicBezTo>
                <a:close/>
              </a:path>
            </a:pathLst>
          </a:custGeom>
          <a:solidFill>
            <a:srgbClr val="1ED76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1ED760"/>
              </a:solidFill>
              <a:latin typeface="Calibri"/>
              <a:ea typeface="Calibri"/>
              <a:cs typeface="Calibri"/>
              <a:sym typeface="Calibri"/>
            </a:endParaRPr>
          </a:p>
        </p:txBody>
      </p:sp>
      <p:sp>
        <p:nvSpPr>
          <p:cNvPr id="1037" name="Google Shape;1037;g20567942dc2_3_12">
            <a:hlinkClick r:id="rId10" action="ppaction://hlinksldjump"/>
          </p:cNvPr>
          <p:cNvSpPr txBox="1"/>
          <p:nvPr/>
        </p:nvSpPr>
        <p:spPr>
          <a:xfrm>
            <a:off x="869326" y="4384775"/>
            <a:ext cx="11481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Conclusion</a:t>
            </a:r>
            <a:endParaRPr sz="1400" b="0" i="0" u="none" strike="noStrike" cap="none">
              <a:solidFill>
                <a:srgbClr val="000000"/>
              </a:solidFill>
              <a:latin typeface="Arial"/>
              <a:ea typeface="Arial"/>
              <a:cs typeface="Arial"/>
              <a:sym typeface="Arial"/>
            </a:endParaRPr>
          </a:p>
        </p:txBody>
      </p:sp>
      <p:grpSp>
        <p:nvGrpSpPr>
          <p:cNvPr id="1038" name="Google Shape;1038;g20567942dc2_3_12"/>
          <p:cNvGrpSpPr/>
          <p:nvPr/>
        </p:nvGrpSpPr>
        <p:grpSpPr>
          <a:xfrm>
            <a:off x="441647" y="4384743"/>
            <a:ext cx="203663" cy="203663"/>
            <a:chOff x="5762625" y="3095625"/>
            <a:chExt cx="665130" cy="665130"/>
          </a:xfrm>
        </p:grpSpPr>
        <p:sp>
          <p:nvSpPr>
            <p:cNvPr id="1039" name="Google Shape;1039;g20567942dc2_3_12">
              <a:hlinkClick r:id="rId10" action="ppaction://hlinksldjump"/>
            </p:cNvPr>
            <p:cNvSpPr/>
            <p:nvPr/>
          </p:nvSpPr>
          <p:spPr>
            <a:xfrm>
              <a:off x="5762625" y="3095625"/>
              <a:ext cx="665130" cy="665130"/>
            </a:xfrm>
            <a:custGeom>
              <a:avLst/>
              <a:gdLst/>
              <a:ahLst/>
              <a:cxnLst/>
              <a:rect l="l" t="t" r="r" b="b"/>
              <a:pathLst>
                <a:path w="665130" h="665130" extrusionOk="0">
                  <a:moveTo>
                    <a:pt x="663035" y="100298"/>
                  </a:moveTo>
                  <a:cubicBezTo>
                    <a:pt x="650938" y="40481"/>
                    <a:pt x="601599" y="95"/>
                    <a:pt x="540639" y="0"/>
                  </a:cubicBezTo>
                  <a:cubicBezTo>
                    <a:pt x="471392" y="0"/>
                    <a:pt x="402050" y="0"/>
                    <a:pt x="332804" y="0"/>
                  </a:cubicBezTo>
                  <a:cubicBezTo>
                    <a:pt x="263557" y="0"/>
                    <a:pt x="193643" y="0"/>
                    <a:pt x="124111" y="0"/>
                  </a:cubicBezTo>
                  <a:cubicBezTo>
                    <a:pt x="54388" y="191"/>
                    <a:pt x="95" y="54483"/>
                    <a:pt x="0" y="124397"/>
                  </a:cubicBezTo>
                  <a:cubicBezTo>
                    <a:pt x="0" y="263176"/>
                    <a:pt x="0" y="401955"/>
                    <a:pt x="0" y="540830"/>
                  </a:cubicBezTo>
                  <a:cubicBezTo>
                    <a:pt x="0" y="549021"/>
                    <a:pt x="572" y="557117"/>
                    <a:pt x="2191" y="565118"/>
                  </a:cubicBezTo>
                  <a:cubicBezTo>
                    <a:pt x="14478" y="624840"/>
                    <a:pt x="63818" y="665131"/>
                    <a:pt x="124778" y="665131"/>
                  </a:cubicBezTo>
                  <a:cubicBezTo>
                    <a:pt x="260414" y="665131"/>
                    <a:pt x="395954" y="665131"/>
                    <a:pt x="531590" y="665131"/>
                  </a:cubicBezTo>
                  <a:cubicBezTo>
                    <a:pt x="539020" y="665131"/>
                    <a:pt x="546354" y="664845"/>
                    <a:pt x="553784" y="663988"/>
                  </a:cubicBezTo>
                  <a:cubicBezTo>
                    <a:pt x="618744" y="656749"/>
                    <a:pt x="665131" y="605504"/>
                    <a:pt x="665131" y="540258"/>
                  </a:cubicBezTo>
                  <a:cubicBezTo>
                    <a:pt x="665131" y="401669"/>
                    <a:pt x="665131" y="263081"/>
                    <a:pt x="665131" y="124587"/>
                  </a:cubicBezTo>
                  <a:cubicBezTo>
                    <a:pt x="665131" y="116396"/>
                    <a:pt x="664559" y="108299"/>
                    <a:pt x="662940" y="100203"/>
                  </a:cubicBezTo>
                  <a:close/>
                  <a:moveTo>
                    <a:pt x="47530" y="126683"/>
                  </a:moveTo>
                  <a:cubicBezTo>
                    <a:pt x="47530" y="79820"/>
                    <a:pt x="79915" y="47530"/>
                    <a:pt x="126778" y="47530"/>
                  </a:cubicBezTo>
                  <a:cubicBezTo>
                    <a:pt x="264128" y="47530"/>
                    <a:pt x="401384" y="47530"/>
                    <a:pt x="538734" y="47530"/>
                  </a:cubicBezTo>
                  <a:cubicBezTo>
                    <a:pt x="585216" y="47530"/>
                    <a:pt x="617696" y="79915"/>
                    <a:pt x="617696" y="126206"/>
                  </a:cubicBezTo>
                  <a:cubicBezTo>
                    <a:pt x="617696" y="230315"/>
                    <a:pt x="617696" y="334518"/>
                    <a:pt x="617696" y="438626"/>
                  </a:cubicBezTo>
                  <a:lnTo>
                    <a:pt x="617696" y="446246"/>
                  </a:lnTo>
                  <a:cubicBezTo>
                    <a:pt x="582263" y="410813"/>
                    <a:pt x="547973" y="376523"/>
                    <a:pt x="513779" y="342233"/>
                  </a:cubicBezTo>
                  <a:cubicBezTo>
                    <a:pt x="508921" y="337375"/>
                    <a:pt x="503777" y="333375"/>
                    <a:pt x="496729" y="332708"/>
                  </a:cubicBezTo>
                  <a:cubicBezTo>
                    <a:pt x="488156" y="331851"/>
                    <a:pt x="481489" y="335280"/>
                    <a:pt x="475583" y="341281"/>
                  </a:cubicBezTo>
                  <a:cubicBezTo>
                    <a:pt x="444722" y="372332"/>
                    <a:pt x="413575" y="403193"/>
                    <a:pt x="382810" y="434340"/>
                  </a:cubicBezTo>
                  <a:cubicBezTo>
                    <a:pt x="378619" y="438531"/>
                    <a:pt x="376714" y="438245"/>
                    <a:pt x="372713" y="434340"/>
                  </a:cubicBezTo>
                  <a:cubicBezTo>
                    <a:pt x="306896" y="368237"/>
                    <a:pt x="240887" y="302324"/>
                    <a:pt x="174974" y="236411"/>
                  </a:cubicBezTo>
                  <a:cubicBezTo>
                    <a:pt x="160592" y="222028"/>
                    <a:pt x="148495" y="221933"/>
                    <a:pt x="134207" y="236220"/>
                  </a:cubicBezTo>
                  <a:cubicBezTo>
                    <a:pt x="105728" y="264700"/>
                    <a:pt x="77248" y="293180"/>
                    <a:pt x="48673" y="321755"/>
                  </a:cubicBezTo>
                  <a:cubicBezTo>
                    <a:pt x="46673" y="319564"/>
                    <a:pt x="47625" y="317278"/>
                    <a:pt x="47625" y="315182"/>
                  </a:cubicBezTo>
                  <a:cubicBezTo>
                    <a:pt x="47625" y="252317"/>
                    <a:pt x="47625" y="189548"/>
                    <a:pt x="47625" y="126683"/>
                  </a:cubicBezTo>
                  <a:close/>
                  <a:moveTo>
                    <a:pt x="487299" y="617696"/>
                  </a:moveTo>
                  <a:lnTo>
                    <a:pt x="356711" y="617696"/>
                  </a:lnTo>
                  <a:cubicBezTo>
                    <a:pt x="279749" y="617696"/>
                    <a:pt x="202787" y="617696"/>
                    <a:pt x="125825" y="617696"/>
                  </a:cubicBezTo>
                  <a:cubicBezTo>
                    <a:pt x="85153" y="617696"/>
                    <a:pt x="55055" y="592169"/>
                    <a:pt x="48387" y="552355"/>
                  </a:cubicBezTo>
                  <a:cubicBezTo>
                    <a:pt x="47720" y="548450"/>
                    <a:pt x="47625" y="544449"/>
                    <a:pt x="47625" y="540544"/>
                  </a:cubicBezTo>
                  <a:cubicBezTo>
                    <a:pt x="47625" y="492252"/>
                    <a:pt x="47625" y="444056"/>
                    <a:pt x="47530" y="395764"/>
                  </a:cubicBezTo>
                  <a:cubicBezTo>
                    <a:pt x="47530" y="391382"/>
                    <a:pt x="48959" y="388525"/>
                    <a:pt x="52007" y="385572"/>
                  </a:cubicBezTo>
                  <a:cubicBezTo>
                    <a:pt x="84677" y="353092"/>
                    <a:pt x="117158" y="320612"/>
                    <a:pt x="149638" y="287941"/>
                  </a:cubicBezTo>
                  <a:cubicBezTo>
                    <a:pt x="153162" y="284417"/>
                    <a:pt x="154972" y="283178"/>
                    <a:pt x="159258" y="287560"/>
                  </a:cubicBezTo>
                  <a:cubicBezTo>
                    <a:pt x="267557" y="396145"/>
                    <a:pt x="376047" y="504635"/>
                    <a:pt x="484537" y="613124"/>
                  </a:cubicBezTo>
                  <a:cubicBezTo>
                    <a:pt x="485680" y="614267"/>
                    <a:pt x="487013" y="615315"/>
                    <a:pt x="488347" y="616363"/>
                  </a:cubicBezTo>
                  <a:cubicBezTo>
                    <a:pt x="488061" y="616839"/>
                    <a:pt x="487680" y="617315"/>
                    <a:pt x="487394" y="617792"/>
                  </a:cubicBezTo>
                  <a:close/>
                  <a:moveTo>
                    <a:pt x="597503" y="593217"/>
                  </a:moveTo>
                  <a:cubicBezTo>
                    <a:pt x="587312" y="604171"/>
                    <a:pt x="574929" y="611410"/>
                    <a:pt x="560451" y="615220"/>
                  </a:cubicBezTo>
                  <a:cubicBezTo>
                    <a:pt x="556641" y="616172"/>
                    <a:pt x="554165" y="615791"/>
                    <a:pt x="551307" y="612934"/>
                  </a:cubicBezTo>
                  <a:cubicBezTo>
                    <a:pt x="505968" y="567404"/>
                    <a:pt x="460439" y="521875"/>
                    <a:pt x="414909" y="476536"/>
                  </a:cubicBezTo>
                  <a:cubicBezTo>
                    <a:pt x="412051" y="473678"/>
                    <a:pt x="411671" y="472250"/>
                    <a:pt x="414814" y="469201"/>
                  </a:cubicBezTo>
                  <a:cubicBezTo>
                    <a:pt x="440150" y="444151"/>
                    <a:pt x="465296" y="419005"/>
                    <a:pt x="490347" y="393668"/>
                  </a:cubicBezTo>
                  <a:cubicBezTo>
                    <a:pt x="493205" y="390811"/>
                    <a:pt x="494729" y="390335"/>
                    <a:pt x="497872" y="393478"/>
                  </a:cubicBezTo>
                  <a:cubicBezTo>
                    <a:pt x="536734" y="432625"/>
                    <a:pt x="575786" y="471583"/>
                    <a:pt x="614839" y="510540"/>
                  </a:cubicBezTo>
                  <a:cubicBezTo>
                    <a:pt x="616934" y="512636"/>
                    <a:pt x="617887" y="514731"/>
                    <a:pt x="617792" y="517684"/>
                  </a:cubicBezTo>
                  <a:cubicBezTo>
                    <a:pt x="617601" y="522637"/>
                    <a:pt x="617792" y="527590"/>
                    <a:pt x="617792" y="534734"/>
                  </a:cubicBezTo>
                  <a:cubicBezTo>
                    <a:pt x="619125" y="555498"/>
                    <a:pt x="613505" y="576167"/>
                    <a:pt x="597599" y="59331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040" name="Google Shape;1040;g20567942dc2_3_12">
              <a:hlinkClick r:id="rId10" action="ppaction://hlinksldjump"/>
            </p:cNvPr>
            <p:cNvSpPr/>
            <p:nvPr/>
          </p:nvSpPr>
          <p:spPr>
            <a:xfrm>
              <a:off x="6166578" y="3190683"/>
              <a:ext cx="166213" cy="166307"/>
            </a:xfrm>
            <a:custGeom>
              <a:avLst/>
              <a:gdLst/>
              <a:ahLst/>
              <a:cxnLst/>
              <a:rect l="l" t="t" r="r" b="b"/>
              <a:pathLst>
                <a:path w="166213" h="166307" extrusionOk="0">
                  <a:moveTo>
                    <a:pt x="83345" y="166307"/>
                  </a:moveTo>
                  <a:cubicBezTo>
                    <a:pt x="128589" y="166307"/>
                    <a:pt x="166022" y="129160"/>
                    <a:pt x="166213" y="83821"/>
                  </a:cubicBezTo>
                  <a:cubicBezTo>
                    <a:pt x="166403" y="37529"/>
                    <a:pt x="129351" y="191"/>
                    <a:pt x="83250" y="1"/>
                  </a:cubicBezTo>
                  <a:cubicBezTo>
                    <a:pt x="37911" y="-190"/>
                    <a:pt x="287" y="36958"/>
                    <a:pt x="2" y="82011"/>
                  </a:cubicBezTo>
                  <a:cubicBezTo>
                    <a:pt x="-284" y="128683"/>
                    <a:pt x="36863" y="166117"/>
                    <a:pt x="83345" y="166212"/>
                  </a:cubicBezTo>
                  <a:close/>
                  <a:moveTo>
                    <a:pt x="82869" y="47530"/>
                  </a:moveTo>
                  <a:cubicBezTo>
                    <a:pt x="102681" y="47530"/>
                    <a:pt x="118778" y="63628"/>
                    <a:pt x="118683" y="83344"/>
                  </a:cubicBezTo>
                  <a:cubicBezTo>
                    <a:pt x="118683" y="102775"/>
                    <a:pt x="102681" y="118682"/>
                    <a:pt x="83250" y="118777"/>
                  </a:cubicBezTo>
                  <a:cubicBezTo>
                    <a:pt x="63533" y="118777"/>
                    <a:pt x="47436" y="102775"/>
                    <a:pt x="47436" y="82963"/>
                  </a:cubicBezTo>
                  <a:cubicBezTo>
                    <a:pt x="47436" y="63628"/>
                    <a:pt x="63533" y="47530"/>
                    <a:pt x="82869" y="47530"/>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041" name="Google Shape;1041;g20567942dc2_3_12">
            <a:hlinkClick r:id="rId11" action="ppaction://hlinksldjump"/>
          </p:cNvPr>
          <p:cNvSpPr txBox="1"/>
          <p:nvPr/>
        </p:nvSpPr>
        <p:spPr>
          <a:xfrm>
            <a:off x="869326" y="4837550"/>
            <a:ext cx="9093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Impact</a:t>
            </a:r>
            <a:endParaRPr sz="1400" b="0" i="0" u="none" strike="noStrike" cap="none">
              <a:solidFill>
                <a:srgbClr val="000000"/>
              </a:solidFill>
              <a:latin typeface="Arial"/>
              <a:ea typeface="Arial"/>
              <a:cs typeface="Arial"/>
              <a:sym typeface="Arial"/>
            </a:endParaRPr>
          </a:p>
        </p:txBody>
      </p:sp>
      <p:grpSp>
        <p:nvGrpSpPr>
          <p:cNvPr id="1042" name="Google Shape;1042;g20567942dc2_3_12"/>
          <p:cNvGrpSpPr/>
          <p:nvPr/>
        </p:nvGrpSpPr>
        <p:grpSpPr>
          <a:xfrm>
            <a:off x="431068" y="4863579"/>
            <a:ext cx="207645" cy="207714"/>
            <a:chOff x="6124575" y="3380359"/>
            <a:chExt cx="468618" cy="468774"/>
          </a:xfrm>
        </p:grpSpPr>
        <p:sp>
          <p:nvSpPr>
            <p:cNvPr id="1043" name="Google Shape;1043;g20567942dc2_3_12">
              <a:hlinkClick r:id="rId11" action="ppaction://hlinksldjump"/>
            </p:cNvPr>
            <p:cNvSpPr/>
            <p:nvPr/>
          </p:nvSpPr>
          <p:spPr>
            <a:xfrm>
              <a:off x="6124575" y="3380359"/>
              <a:ext cx="468618" cy="468774"/>
            </a:xfrm>
            <a:custGeom>
              <a:avLst/>
              <a:gdLst/>
              <a:ahLst/>
              <a:cxnLst/>
              <a:rect l="l" t="t" r="r" b="b"/>
              <a:pathLst>
                <a:path w="468618" h="468774" extrusionOk="0">
                  <a:moveTo>
                    <a:pt x="468523" y="56377"/>
                  </a:moveTo>
                  <a:cubicBezTo>
                    <a:pt x="468523" y="53329"/>
                    <a:pt x="468523" y="50186"/>
                    <a:pt x="467951" y="47138"/>
                  </a:cubicBezTo>
                  <a:cubicBezTo>
                    <a:pt x="463094" y="18849"/>
                    <a:pt x="441567" y="466"/>
                    <a:pt x="412706" y="85"/>
                  </a:cubicBezTo>
                  <a:cubicBezTo>
                    <a:pt x="391561" y="-106"/>
                    <a:pt x="370415" y="85"/>
                    <a:pt x="349270" y="85"/>
                  </a:cubicBezTo>
                  <a:cubicBezTo>
                    <a:pt x="329744" y="85"/>
                    <a:pt x="310217" y="85"/>
                    <a:pt x="290691" y="85"/>
                  </a:cubicBezTo>
                  <a:cubicBezTo>
                    <a:pt x="259640" y="-106"/>
                    <a:pt x="233446" y="10943"/>
                    <a:pt x="211538" y="32946"/>
                  </a:cubicBezTo>
                  <a:cubicBezTo>
                    <a:pt x="146959" y="97716"/>
                    <a:pt x="82379" y="162391"/>
                    <a:pt x="17800" y="227065"/>
                  </a:cubicBezTo>
                  <a:cubicBezTo>
                    <a:pt x="-5917" y="250878"/>
                    <a:pt x="-5917" y="284120"/>
                    <a:pt x="17705" y="307837"/>
                  </a:cubicBezTo>
                  <a:cubicBezTo>
                    <a:pt x="65234" y="355558"/>
                    <a:pt x="112859" y="403183"/>
                    <a:pt x="160484" y="450808"/>
                  </a:cubicBezTo>
                  <a:cubicBezTo>
                    <a:pt x="184392" y="474715"/>
                    <a:pt x="217539" y="474811"/>
                    <a:pt x="241542" y="450808"/>
                  </a:cubicBezTo>
                  <a:cubicBezTo>
                    <a:pt x="306407" y="386133"/>
                    <a:pt x="371177" y="321363"/>
                    <a:pt x="435947" y="256688"/>
                  </a:cubicBezTo>
                  <a:cubicBezTo>
                    <a:pt x="457664" y="234971"/>
                    <a:pt x="468713" y="208777"/>
                    <a:pt x="468618" y="177916"/>
                  </a:cubicBezTo>
                  <a:cubicBezTo>
                    <a:pt x="468523" y="137435"/>
                    <a:pt x="468618" y="96859"/>
                    <a:pt x="468618" y="56377"/>
                  </a:cubicBezTo>
                  <a:close/>
                  <a:moveTo>
                    <a:pt x="409944" y="230875"/>
                  </a:moveTo>
                  <a:cubicBezTo>
                    <a:pt x="345174" y="295455"/>
                    <a:pt x="280595" y="360034"/>
                    <a:pt x="215920" y="424709"/>
                  </a:cubicBezTo>
                  <a:cubicBezTo>
                    <a:pt x="206014" y="434615"/>
                    <a:pt x="196013" y="434615"/>
                    <a:pt x="186202" y="424709"/>
                  </a:cubicBezTo>
                  <a:cubicBezTo>
                    <a:pt x="139053" y="377560"/>
                    <a:pt x="92000" y="330316"/>
                    <a:pt x="44851" y="283168"/>
                  </a:cubicBezTo>
                  <a:cubicBezTo>
                    <a:pt x="33707" y="272023"/>
                    <a:pt x="33802" y="262879"/>
                    <a:pt x="44851" y="251735"/>
                  </a:cubicBezTo>
                  <a:cubicBezTo>
                    <a:pt x="108764" y="187727"/>
                    <a:pt x="172676" y="123814"/>
                    <a:pt x="236494" y="59711"/>
                  </a:cubicBezTo>
                  <a:cubicBezTo>
                    <a:pt x="252020" y="44090"/>
                    <a:pt x="270403" y="36375"/>
                    <a:pt x="292406" y="36565"/>
                  </a:cubicBezTo>
                  <a:cubicBezTo>
                    <a:pt x="331744" y="36756"/>
                    <a:pt x="371082" y="36565"/>
                    <a:pt x="410516" y="36565"/>
                  </a:cubicBezTo>
                  <a:cubicBezTo>
                    <a:pt x="425184" y="36565"/>
                    <a:pt x="432233" y="43709"/>
                    <a:pt x="432233" y="58473"/>
                  </a:cubicBezTo>
                  <a:cubicBezTo>
                    <a:pt x="432233" y="78666"/>
                    <a:pt x="432233" y="98859"/>
                    <a:pt x="432233" y="118957"/>
                  </a:cubicBezTo>
                  <a:cubicBezTo>
                    <a:pt x="432233" y="138292"/>
                    <a:pt x="432233" y="157628"/>
                    <a:pt x="432233" y="177059"/>
                  </a:cubicBezTo>
                  <a:cubicBezTo>
                    <a:pt x="432233" y="198109"/>
                    <a:pt x="424994" y="216016"/>
                    <a:pt x="410039" y="230875"/>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044" name="Google Shape;1044;g20567942dc2_3_12">
              <a:hlinkClick r:id="rId11" action="ppaction://hlinksldjump"/>
            </p:cNvPr>
            <p:cNvSpPr/>
            <p:nvPr/>
          </p:nvSpPr>
          <p:spPr>
            <a:xfrm>
              <a:off x="6405646" y="3456453"/>
              <a:ext cx="109824" cy="109728"/>
            </a:xfrm>
            <a:custGeom>
              <a:avLst/>
              <a:gdLst/>
              <a:ahLst/>
              <a:cxnLst/>
              <a:rect l="l" t="t" r="r" b="b"/>
              <a:pathLst>
                <a:path w="109824" h="109728" extrusionOk="0">
                  <a:moveTo>
                    <a:pt x="55055" y="0"/>
                  </a:moveTo>
                  <a:cubicBezTo>
                    <a:pt x="24765" y="-95"/>
                    <a:pt x="95" y="24480"/>
                    <a:pt x="0" y="54674"/>
                  </a:cubicBezTo>
                  <a:cubicBezTo>
                    <a:pt x="0" y="84868"/>
                    <a:pt x="24575" y="109633"/>
                    <a:pt x="54769" y="109728"/>
                  </a:cubicBezTo>
                  <a:cubicBezTo>
                    <a:pt x="85058" y="109728"/>
                    <a:pt x="109633" y="85344"/>
                    <a:pt x="109823" y="55055"/>
                  </a:cubicBezTo>
                  <a:cubicBezTo>
                    <a:pt x="110014" y="24861"/>
                    <a:pt x="85344" y="191"/>
                    <a:pt x="55055" y="96"/>
                  </a:cubicBezTo>
                  <a:close/>
                  <a:moveTo>
                    <a:pt x="54673" y="73152"/>
                  </a:moveTo>
                  <a:cubicBezTo>
                    <a:pt x="44577" y="72962"/>
                    <a:pt x="36576" y="64675"/>
                    <a:pt x="36671" y="54579"/>
                  </a:cubicBezTo>
                  <a:cubicBezTo>
                    <a:pt x="36766" y="44482"/>
                    <a:pt x="45053" y="36386"/>
                    <a:pt x="55150" y="36481"/>
                  </a:cubicBezTo>
                  <a:cubicBezTo>
                    <a:pt x="65151" y="36576"/>
                    <a:pt x="73247" y="44958"/>
                    <a:pt x="73152" y="55055"/>
                  </a:cubicBezTo>
                  <a:cubicBezTo>
                    <a:pt x="73057" y="65151"/>
                    <a:pt x="64675" y="73248"/>
                    <a:pt x="54673" y="7315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045" name="Google Shape;1045;g20567942dc2_3_12">
            <a:hlinkClick r:id="rId12" action="ppaction://hlinksldjump"/>
          </p:cNvPr>
          <p:cNvSpPr txBox="1"/>
          <p:nvPr/>
        </p:nvSpPr>
        <p:spPr>
          <a:xfrm>
            <a:off x="869325" y="5290325"/>
            <a:ext cx="12939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Future Work</a:t>
            </a:r>
            <a:endParaRPr sz="1400" b="0" i="0" u="none" strike="noStrike" cap="none">
              <a:solidFill>
                <a:srgbClr val="000000"/>
              </a:solidFill>
              <a:latin typeface="Arial"/>
              <a:ea typeface="Arial"/>
              <a:cs typeface="Arial"/>
              <a:sym typeface="Arial"/>
            </a:endParaRPr>
          </a:p>
        </p:txBody>
      </p:sp>
      <p:sp>
        <p:nvSpPr>
          <p:cNvPr id="1046" name="Google Shape;1046;g20567942dc2_3_12">
            <a:hlinkClick r:id="rId12" action="ppaction://hlinksldjump"/>
          </p:cNvPr>
          <p:cNvSpPr/>
          <p:nvPr/>
        </p:nvSpPr>
        <p:spPr>
          <a:xfrm>
            <a:off x="436263" y="5292935"/>
            <a:ext cx="199004" cy="198993"/>
          </a:xfrm>
          <a:custGeom>
            <a:avLst/>
            <a:gdLst/>
            <a:ahLst/>
            <a:cxnLst/>
            <a:rect l="l" t="t" r="r" b="b"/>
            <a:pathLst>
              <a:path w="692188" h="692149" extrusionOk="0">
                <a:moveTo>
                  <a:pt x="676275" y="478060"/>
                </a:moveTo>
                <a:cubicBezTo>
                  <a:pt x="606266" y="450056"/>
                  <a:pt x="536258" y="422053"/>
                  <a:pt x="466154" y="394049"/>
                </a:cubicBezTo>
                <a:cubicBezTo>
                  <a:pt x="450247" y="387668"/>
                  <a:pt x="440531" y="392049"/>
                  <a:pt x="434150" y="407956"/>
                </a:cubicBezTo>
                <a:cubicBezTo>
                  <a:pt x="423005" y="435864"/>
                  <a:pt x="411575" y="463677"/>
                  <a:pt x="400907" y="491871"/>
                </a:cubicBezTo>
                <a:cubicBezTo>
                  <a:pt x="398431" y="498443"/>
                  <a:pt x="395288" y="499491"/>
                  <a:pt x="389096" y="498729"/>
                </a:cubicBezTo>
                <a:cubicBezTo>
                  <a:pt x="342138" y="493205"/>
                  <a:pt x="300609" y="475393"/>
                  <a:pt x="265462" y="443675"/>
                </a:cubicBezTo>
                <a:cubicBezTo>
                  <a:pt x="223456" y="405765"/>
                  <a:pt x="199739" y="358235"/>
                  <a:pt x="193453" y="302038"/>
                </a:cubicBezTo>
                <a:cubicBezTo>
                  <a:pt x="192881" y="296609"/>
                  <a:pt x="194024" y="293942"/>
                  <a:pt x="199644" y="291751"/>
                </a:cubicBezTo>
                <a:cubicBezTo>
                  <a:pt x="227933" y="280892"/>
                  <a:pt x="255937" y="269462"/>
                  <a:pt x="284131" y="258223"/>
                </a:cubicBezTo>
                <a:cubicBezTo>
                  <a:pt x="300323" y="251746"/>
                  <a:pt x="304514" y="242030"/>
                  <a:pt x="298037" y="225647"/>
                </a:cubicBezTo>
                <a:cubicBezTo>
                  <a:pt x="270415" y="156686"/>
                  <a:pt x="242697" y="87725"/>
                  <a:pt x="215360" y="18669"/>
                </a:cubicBezTo>
                <a:cubicBezTo>
                  <a:pt x="211931" y="10096"/>
                  <a:pt x="207645" y="3239"/>
                  <a:pt x="198787" y="0"/>
                </a:cubicBezTo>
                <a:lnTo>
                  <a:pt x="192024" y="0"/>
                </a:lnTo>
                <a:cubicBezTo>
                  <a:pt x="189357" y="2000"/>
                  <a:pt x="186595" y="2191"/>
                  <a:pt x="183928" y="0"/>
                </a:cubicBezTo>
                <a:lnTo>
                  <a:pt x="174498" y="0"/>
                </a:lnTo>
                <a:cubicBezTo>
                  <a:pt x="167069" y="1619"/>
                  <a:pt x="159353" y="953"/>
                  <a:pt x="151924" y="2858"/>
                </a:cubicBezTo>
                <a:cubicBezTo>
                  <a:pt x="86582" y="18860"/>
                  <a:pt x="40291" y="57531"/>
                  <a:pt x="13335" y="119063"/>
                </a:cubicBezTo>
                <a:cubicBezTo>
                  <a:pt x="5810" y="136303"/>
                  <a:pt x="1524" y="154400"/>
                  <a:pt x="0" y="173069"/>
                </a:cubicBezTo>
                <a:lnTo>
                  <a:pt x="0" y="181166"/>
                </a:lnTo>
                <a:cubicBezTo>
                  <a:pt x="1143" y="183833"/>
                  <a:pt x="1143" y="186595"/>
                  <a:pt x="0" y="189262"/>
                </a:cubicBezTo>
                <a:lnTo>
                  <a:pt x="0" y="198692"/>
                </a:lnTo>
                <a:cubicBezTo>
                  <a:pt x="1143" y="201835"/>
                  <a:pt x="1143" y="204978"/>
                  <a:pt x="0" y="208121"/>
                </a:cubicBezTo>
                <a:lnTo>
                  <a:pt x="0" y="212217"/>
                </a:lnTo>
                <a:cubicBezTo>
                  <a:pt x="953" y="213074"/>
                  <a:pt x="667" y="214122"/>
                  <a:pt x="667" y="215170"/>
                </a:cubicBezTo>
                <a:cubicBezTo>
                  <a:pt x="667" y="215932"/>
                  <a:pt x="667" y="216789"/>
                  <a:pt x="667" y="217551"/>
                </a:cubicBezTo>
                <a:cubicBezTo>
                  <a:pt x="667" y="218313"/>
                  <a:pt x="667" y="219170"/>
                  <a:pt x="667" y="219932"/>
                </a:cubicBezTo>
                <a:cubicBezTo>
                  <a:pt x="667" y="220980"/>
                  <a:pt x="857" y="222123"/>
                  <a:pt x="0" y="222885"/>
                </a:cubicBezTo>
                <a:lnTo>
                  <a:pt x="0" y="228314"/>
                </a:lnTo>
                <a:cubicBezTo>
                  <a:pt x="2477" y="229553"/>
                  <a:pt x="1334" y="231934"/>
                  <a:pt x="1429" y="233648"/>
                </a:cubicBezTo>
                <a:cubicBezTo>
                  <a:pt x="7239" y="300990"/>
                  <a:pt x="24479" y="365189"/>
                  <a:pt x="56769" y="424625"/>
                </a:cubicBezTo>
                <a:cubicBezTo>
                  <a:pt x="132017" y="563213"/>
                  <a:pt x="246983" y="649605"/>
                  <a:pt x="401479" y="682371"/>
                </a:cubicBezTo>
                <a:cubicBezTo>
                  <a:pt x="439674" y="690467"/>
                  <a:pt x="478536" y="694373"/>
                  <a:pt x="517589" y="690848"/>
                </a:cubicBezTo>
                <a:cubicBezTo>
                  <a:pt x="614267" y="682276"/>
                  <a:pt x="690848" y="599218"/>
                  <a:pt x="692182" y="501968"/>
                </a:cubicBezTo>
                <a:cubicBezTo>
                  <a:pt x="692372" y="488537"/>
                  <a:pt x="688562" y="482632"/>
                  <a:pt x="676180" y="477679"/>
                </a:cubicBezTo>
                <a:close/>
                <a:moveTo>
                  <a:pt x="650367" y="520065"/>
                </a:moveTo>
                <a:cubicBezTo>
                  <a:pt x="642366" y="579215"/>
                  <a:pt x="596837" y="630936"/>
                  <a:pt x="538925" y="646271"/>
                </a:cubicBezTo>
                <a:cubicBezTo>
                  <a:pt x="523399" y="650367"/>
                  <a:pt x="507587" y="652272"/>
                  <a:pt x="493014" y="651701"/>
                </a:cubicBezTo>
                <a:cubicBezTo>
                  <a:pt x="292418" y="650653"/>
                  <a:pt x="113348" y="513683"/>
                  <a:pt x="58103" y="320421"/>
                </a:cubicBezTo>
                <a:cubicBezTo>
                  <a:pt x="46387" y="279273"/>
                  <a:pt x="40481" y="237268"/>
                  <a:pt x="40577" y="194405"/>
                </a:cubicBezTo>
                <a:cubicBezTo>
                  <a:pt x="40672" y="117920"/>
                  <a:pt x="95726" y="53912"/>
                  <a:pt x="171164" y="42101"/>
                </a:cubicBezTo>
                <a:cubicBezTo>
                  <a:pt x="177641" y="41053"/>
                  <a:pt x="181261" y="41910"/>
                  <a:pt x="184023" y="49149"/>
                </a:cubicBezTo>
                <a:cubicBezTo>
                  <a:pt x="206407" y="106204"/>
                  <a:pt x="229267" y="163163"/>
                  <a:pt x="252222" y="219932"/>
                </a:cubicBezTo>
                <a:cubicBezTo>
                  <a:pt x="254318" y="225076"/>
                  <a:pt x="253651" y="226790"/>
                  <a:pt x="248317" y="228886"/>
                </a:cubicBezTo>
                <a:cubicBezTo>
                  <a:pt x="221266" y="239268"/>
                  <a:pt x="194501" y="250222"/>
                  <a:pt x="167545" y="260985"/>
                </a:cubicBezTo>
                <a:cubicBezTo>
                  <a:pt x="156305" y="265462"/>
                  <a:pt x="151638" y="271939"/>
                  <a:pt x="152114" y="283559"/>
                </a:cubicBezTo>
                <a:cubicBezTo>
                  <a:pt x="156877" y="392906"/>
                  <a:pt x="208979" y="471202"/>
                  <a:pt x="307467" y="518255"/>
                </a:cubicBezTo>
                <a:cubicBezTo>
                  <a:pt x="339757" y="533686"/>
                  <a:pt x="374523" y="539877"/>
                  <a:pt x="410242" y="540163"/>
                </a:cubicBezTo>
                <a:cubicBezTo>
                  <a:pt x="420719" y="540163"/>
                  <a:pt x="427292" y="534543"/>
                  <a:pt x="431101" y="525018"/>
                </a:cubicBezTo>
                <a:cubicBezTo>
                  <a:pt x="441865" y="497872"/>
                  <a:pt x="452819" y="470821"/>
                  <a:pt x="463487" y="443675"/>
                </a:cubicBezTo>
                <a:cubicBezTo>
                  <a:pt x="465392" y="438912"/>
                  <a:pt x="467011" y="437864"/>
                  <a:pt x="471964" y="439865"/>
                </a:cubicBezTo>
                <a:cubicBezTo>
                  <a:pt x="529019" y="462915"/>
                  <a:pt x="586073" y="485775"/>
                  <a:pt x="643319" y="508349"/>
                </a:cubicBezTo>
                <a:cubicBezTo>
                  <a:pt x="649510" y="510826"/>
                  <a:pt x="651129" y="513683"/>
                  <a:pt x="650272" y="520065"/>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047" name="Google Shape;1047;g20567942dc2_3_12">
            <a:hlinkClick r:id="rId3" action="ppaction://hlinksldjump"/>
          </p:cNvPr>
          <p:cNvSpPr txBox="1"/>
          <p:nvPr/>
        </p:nvSpPr>
        <p:spPr>
          <a:xfrm>
            <a:off x="854000" y="846400"/>
            <a:ext cx="15240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C1C1C1"/>
                </a:solidFill>
                <a:latin typeface="Poppins Medium"/>
                <a:ea typeface="Poppins Medium"/>
                <a:cs typeface="Poppins Medium"/>
                <a:sym typeface="Poppins Medium"/>
              </a:rPr>
              <a:t>Featured Artists</a:t>
            </a:r>
            <a:endParaRPr sz="1400" b="0" i="0" u="none" strike="noStrike" cap="none">
              <a:solidFill>
                <a:srgbClr val="C1C1C1"/>
              </a:solidFill>
              <a:latin typeface="Arial"/>
              <a:ea typeface="Arial"/>
              <a:cs typeface="Arial"/>
              <a:sym typeface="Arial"/>
            </a:endParaRPr>
          </a:p>
        </p:txBody>
      </p:sp>
      <p:sp>
        <p:nvSpPr>
          <p:cNvPr id="1048" name="Google Shape;1048;g20567942dc2_3_12">
            <a:hlinkClick r:id="rId3" action="ppaction://hlinksldjump"/>
          </p:cNvPr>
          <p:cNvSpPr/>
          <p:nvPr/>
        </p:nvSpPr>
        <p:spPr>
          <a:xfrm>
            <a:off x="401629" y="850344"/>
            <a:ext cx="204823" cy="203534"/>
          </a:xfrm>
          <a:custGeom>
            <a:avLst/>
            <a:gdLst/>
            <a:ahLst/>
            <a:cxnLst/>
            <a:rect l="l" t="t" r="r" b="b"/>
            <a:pathLst>
              <a:path w="535484" h="532115" extrusionOk="0">
                <a:moveTo>
                  <a:pt x="535467" y="325659"/>
                </a:moveTo>
                <a:cubicBezTo>
                  <a:pt x="535467" y="373361"/>
                  <a:pt x="535467" y="421062"/>
                  <a:pt x="535467" y="468764"/>
                </a:cubicBezTo>
                <a:cubicBezTo>
                  <a:pt x="535467" y="506826"/>
                  <a:pt x="510308" y="532051"/>
                  <a:pt x="472362" y="532084"/>
                </a:cubicBezTo>
                <a:cubicBezTo>
                  <a:pt x="441389" y="532101"/>
                  <a:pt x="410416" y="532118"/>
                  <a:pt x="379443" y="532084"/>
                </a:cubicBezTo>
                <a:cubicBezTo>
                  <a:pt x="353853" y="532051"/>
                  <a:pt x="337224" y="515439"/>
                  <a:pt x="337191" y="489882"/>
                </a:cubicBezTo>
                <a:cubicBezTo>
                  <a:pt x="337158" y="455398"/>
                  <a:pt x="337191" y="420913"/>
                  <a:pt x="337191" y="386429"/>
                </a:cubicBezTo>
                <a:cubicBezTo>
                  <a:pt x="337191" y="371307"/>
                  <a:pt x="329473" y="363555"/>
                  <a:pt x="314400" y="363555"/>
                </a:cubicBezTo>
                <a:cubicBezTo>
                  <a:pt x="283212" y="363555"/>
                  <a:pt x="252040" y="363539"/>
                  <a:pt x="220852" y="363555"/>
                </a:cubicBezTo>
                <a:cubicBezTo>
                  <a:pt x="206127" y="363555"/>
                  <a:pt x="198409" y="371323"/>
                  <a:pt x="198393" y="386114"/>
                </a:cubicBezTo>
                <a:cubicBezTo>
                  <a:pt x="198376" y="420599"/>
                  <a:pt x="198409" y="455083"/>
                  <a:pt x="198393" y="489567"/>
                </a:cubicBezTo>
                <a:cubicBezTo>
                  <a:pt x="198376" y="515538"/>
                  <a:pt x="181813" y="532068"/>
                  <a:pt x="155825" y="532084"/>
                </a:cubicBezTo>
                <a:cubicBezTo>
                  <a:pt x="124637" y="532118"/>
                  <a:pt x="93465" y="532134"/>
                  <a:pt x="62277" y="532084"/>
                </a:cubicBezTo>
                <a:cubicBezTo>
                  <a:pt x="25573" y="532018"/>
                  <a:pt x="99" y="506461"/>
                  <a:pt x="83" y="469691"/>
                </a:cubicBezTo>
                <a:cubicBezTo>
                  <a:pt x="50" y="373046"/>
                  <a:pt x="149" y="276401"/>
                  <a:pt x="0" y="179772"/>
                </a:cubicBezTo>
                <a:cubicBezTo>
                  <a:pt x="-33" y="162215"/>
                  <a:pt x="7288" y="149544"/>
                  <a:pt x="22277" y="140584"/>
                </a:cubicBezTo>
                <a:cubicBezTo>
                  <a:pt x="96728" y="96062"/>
                  <a:pt x="171080" y="51375"/>
                  <a:pt x="245448" y="6737"/>
                </a:cubicBezTo>
                <a:cubicBezTo>
                  <a:pt x="260239" y="-2140"/>
                  <a:pt x="275030" y="-2306"/>
                  <a:pt x="289854" y="6605"/>
                </a:cubicBezTo>
                <a:cubicBezTo>
                  <a:pt x="364752" y="51541"/>
                  <a:pt x="439650" y="96493"/>
                  <a:pt x="514548" y="141412"/>
                </a:cubicBezTo>
                <a:cubicBezTo>
                  <a:pt x="528693" y="149892"/>
                  <a:pt x="535501" y="162364"/>
                  <a:pt x="535484" y="178844"/>
                </a:cubicBezTo>
                <a:cubicBezTo>
                  <a:pt x="535418" y="227788"/>
                  <a:pt x="535451" y="276732"/>
                  <a:pt x="535451" y="325676"/>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C1C1C1"/>
              </a:solidFill>
              <a:latin typeface="Calibri"/>
              <a:ea typeface="Calibri"/>
              <a:cs typeface="Calibri"/>
              <a:sym typeface="Calibri"/>
            </a:endParaRPr>
          </a:p>
        </p:txBody>
      </p:sp>
      <p:sp>
        <p:nvSpPr>
          <p:cNvPr id="1049" name="Google Shape;1049;g20567942dc2_3_12">
            <a:hlinkClick r:id="rId6" action="ppaction://hlinksldjump"/>
          </p:cNvPr>
          <p:cNvSpPr txBox="1"/>
          <p:nvPr/>
        </p:nvSpPr>
        <p:spPr>
          <a:xfrm>
            <a:off x="869348" y="1751799"/>
            <a:ext cx="7986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Agenda</a:t>
            </a:r>
            <a:endParaRPr sz="1400" b="0" i="0" u="none" strike="noStrike" cap="none">
              <a:solidFill>
                <a:srgbClr val="000000"/>
              </a:solidFill>
              <a:latin typeface="Arial"/>
              <a:ea typeface="Arial"/>
              <a:cs typeface="Arial"/>
              <a:sym typeface="Arial"/>
            </a:endParaRPr>
          </a:p>
        </p:txBody>
      </p:sp>
      <p:grpSp>
        <p:nvGrpSpPr>
          <p:cNvPr id="1050" name="Google Shape;1050;g20567942dc2_3_12"/>
          <p:cNvGrpSpPr/>
          <p:nvPr/>
        </p:nvGrpSpPr>
        <p:grpSpPr>
          <a:xfrm>
            <a:off x="431322" y="1764517"/>
            <a:ext cx="177883" cy="206002"/>
            <a:chOff x="431322" y="1764517"/>
            <a:chExt cx="177883" cy="206002"/>
          </a:xfrm>
        </p:grpSpPr>
        <p:sp>
          <p:nvSpPr>
            <p:cNvPr id="1051" name="Google Shape;1051;g20567942dc2_3_12">
              <a:hlinkClick r:id="rId3" action="ppaction://hlinksldjump"/>
            </p:cNvPr>
            <p:cNvSpPr/>
            <p:nvPr/>
          </p:nvSpPr>
          <p:spPr>
            <a:xfrm>
              <a:off x="431322" y="1765205"/>
              <a:ext cx="16048" cy="204882"/>
            </a:xfrm>
            <a:custGeom>
              <a:avLst/>
              <a:gdLst/>
              <a:ahLst/>
              <a:cxnLst/>
              <a:rect l="l" t="t" r="r" b="b"/>
              <a:pathLst>
                <a:path w="84464" h="1078327" extrusionOk="0">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052" name="Google Shape;1052;g20567942dc2_3_12">
              <a:hlinkClick r:id="rId3" action="ppaction://hlinksldjump"/>
            </p:cNvPr>
            <p:cNvSpPr/>
            <p:nvPr/>
          </p:nvSpPr>
          <p:spPr>
            <a:xfrm>
              <a:off x="469291" y="1765205"/>
              <a:ext cx="16048" cy="204882"/>
            </a:xfrm>
            <a:custGeom>
              <a:avLst/>
              <a:gdLst/>
              <a:ahLst/>
              <a:cxnLst/>
              <a:rect l="l" t="t" r="r" b="b"/>
              <a:pathLst>
                <a:path w="84464" h="1078327" extrusionOk="0">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053" name="Google Shape;1053;g20567942dc2_3_12">
              <a:hlinkClick r:id="rId3" action="ppaction://hlinksldjump"/>
            </p:cNvPr>
            <p:cNvSpPr/>
            <p:nvPr/>
          </p:nvSpPr>
          <p:spPr>
            <a:xfrm>
              <a:off x="509599" y="1764517"/>
              <a:ext cx="99606" cy="206002"/>
            </a:xfrm>
            <a:custGeom>
              <a:avLst/>
              <a:gdLst/>
              <a:ahLst/>
              <a:cxnLst/>
              <a:rect l="l" t="t" r="r" b="b"/>
              <a:pathLst>
                <a:path w="524241" h="1084222" extrusionOk="0">
                  <a:moveTo>
                    <a:pt x="482010" y="1083659"/>
                  </a:moveTo>
                  <a:lnTo>
                    <a:pt x="42232" y="1083659"/>
                  </a:lnTo>
                  <a:cubicBezTo>
                    <a:pt x="19145" y="1083659"/>
                    <a:pt x="0" y="1064514"/>
                    <a:pt x="0" y="1041427"/>
                  </a:cubicBezTo>
                  <a:lnTo>
                    <a:pt x="0" y="41933"/>
                  </a:lnTo>
                  <a:cubicBezTo>
                    <a:pt x="0" y="27293"/>
                    <a:pt x="7320" y="13778"/>
                    <a:pt x="19708" y="6458"/>
                  </a:cubicBezTo>
                  <a:cubicBezTo>
                    <a:pt x="31533" y="-1425"/>
                    <a:pt x="47300" y="-1988"/>
                    <a:pt x="60251" y="4206"/>
                  </a:cubicBezTo>
                  <a:lnTo>
                    <a:pt x="500029" y="213114"/>
                  </a:lnTo>
                  <a:cubicBezTo>
                    <a:pt x="514669" y="219871"/>
                    <a:pt x="524242" y="235075"/>
                    <a:pt x="524242" y="251405"/>
                  </a:cubicBezTo>
                  <a:lnTo>
                    <a:pt x="524242" y="1041990"/>
                  </a:lnTo>
                  <a:cubicBezTo>
                    <a:pt x="524242" y="1065077"/>
                    <a:pt x="505096" y="1084222"/>
                    <a:pt x="482010" y="1084222"/>
                  </a:cubicBezTo>
                  <a:close/>
                  <a:moveTo>
                    <a:pt x="84464" y="999195"/>
                  </a:moveTo>
                  <a:lnTo>
                    <a:pt x="439777" y="999195"/>
                  </a:lnTo>
                  <a:lnTo>
                    <a:pt x="439777" y="277307"/>
                  </a:lnTo>
                  <a:lnTo>
                    <a:pt x="84464" y="108941"/>
                  </a:lnTo>
                  <a:lnTo>
                    <a:pt x="84464" y="999195"/>
                  </a:ln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054" name="Google Shape;1054;g20567942dc2_3_12"/>
          <p:cNvSpPr txBox="1"/>
          <p:nvPr/>
        </p:nvSpPr>
        <p:spPr>
          <a:xfrm>
            <a:off x="9179452" y="328925"/>
            <a:ext cx="10110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chemeClr val="lt1"/>
                </a:solidFill>
                <a:latin typeface="Poppins Medium"/>
                <a:ea typeface="Poppins Medium"/>
                <a:cs typeface="Poppins Medium"/>
                <a:sym typeface="Poppins Medium"/>
              </a:rPr>
              <a:t>Premium</a:t>
            </a:r>
            <a:endParaRPr sz="1400" b="0" i="0" u="none" strike="noStrike" cap="none">
              <a:solidFill>
                <a:srgbClr val="000000"/>
              </a:solidFill>
              <a:latin typeface="Arial"/>
              <a:ea typeface="Arial"/>
              <a:cs typeface="Arial"/>
              <a:sym typeface="Arial"/>
            </a:endParaRPr>
          </a:p>
        </p:txBody>
      </p:sp>
      <p:sp>
        <p:nvSpPr>
          <p:cNvPr id="1055" name="Google Shape;1055;g20567942dc2_3_12"/>
          <p:cNvSpPr txBox="1"/>
          <p:nvPr/>
        </p:nvSpPr>
        <p:spPr>
          <a:xfrm>
            <a:off x="3244785" y="4104382"/>
            <a:ext cx="8575200" cy="13854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1100"/>
              <a:buFont typeface="Arial"/>
              <a:buNone/>
            </a:pPr>
            <a:r>
              <a:rPr lang="en-IN" sz="1200" b="0" i="0" u="none" strike="noStrike" cap="none">
                <a:solidFill>
                  <a:srgbClr val="B4B5B2"/>
                </a:solidFill>
                <a:latin typeface="Open Sans"/>
                <a:ea typeface="Open Sans"/>
                <a:cs typeface="Open Sans"/>
                <a:sym typeface="Open Sans"/>
              </a:rPr>
              <a:t>&gt;&gt;&gt;tree_model = DecisionTreeClassifier(criterion = "gini", random_state = 8, max_depth = 8, min_samples_leaf = 5)</a:t>
            </a:r>
            <a:endParaRPr sz="1200" b="0" i="0" u="none" strike="noStrike" cap="none">
              <a:solidFill>
                <a:srgbClr val="B4B5B2"/>
              </a:solidFill>
              <a:latin typeface="Open Sans"/>
              <a:ea typeface="Open Sans"/>
              <a:cs typeface="Open Sans"/>
              <a:sym typeface="Open Sans"/>
            </a:endParaRPr>
          </a:p>
          <a:p>
            <a:pPr marL="0" marR="0" lvl="0" indent="0" algn="l" rtl="0">
              <a:lnSpc>
                <a:spcPct val="100000"/>
              </a:lnSpc>
              <a:spcBef>
                <a:spcPts val="0"/>
              </a:spcBef>
              <a:spcAft>
                <a:spcPts val="0"/>
              </a:spcAft>
              <a:buClr>
                <a:schemeClr val="dk1"/>
              </a:buClr>
              <a:buSzPts val="1100"/>
              <a:buFont typeface="Arial"/>
              <a:buNone/>
            </a:pPr>
            <a:r>
              <a:rPr lang="en-IN" sz="1200" b="0" i="0" u="none" strike="noStrike" cap="none">
                <a:solidFill>
                  <a:srgbClr val="B4B5B2"/>
                </a:solidFill>
                <a:latin typeface="Open Sans"/>
                <a:ea typeface="Open Sans"/>
                <a:cs typeface="Open Sans"/>
                <a:sym typeface="Open Sans"/>
              </a:rPr>
              <a:t>&gt;&gt;&gt;tree_model.fit(x_train, y_train)</a:t>
            </a:r>
            <a:endParaRPr sz="1200" b="0" i="0" u="none" strike="noStrike" cap="none">
              <a:solidFill>
                <a:srgbClr val="B4B5B2"/>
              </a:solidFill>
              <a:latin typeface="Open Sans"/>
              <a:ea typeface="Open Sans"/>
              <a:cs typeface="Open Sans"/>
              <a:sym typeface="Open Sans"/>
            </a:endParaRPr>
          </a:p>
          <a:p>
            <a:pPr marL="0" marR="0" lvl="0" indent="0" algn="l" rtl="0">
              <a:lnSpc>
                <a:spcPct val="100000"/>
              </a:lnSpc>
              <a:spcBef>
                <a:spcPts val="0"/>
              </a:spcBef>
              <a:spcAft>
                <a:spcPts val="0"/>
              </a:spcAft>
              <a:buClr>
                <a:schemeClr val="dk1"/>
              </a:buClr>
              <a:buSzPts val="1100"/>
              <a:buFont typeface="Arial"/>
              <a:buNone/>
            </a:pPr>
            <a:r>
              <a:rPr lang="en-IN" sz="1200" b="0" i="0" u="none" strike="noStrike" cap="none">
                <a:solidFill>
                  <a:srgbClr val="B4B5B2"/>
                </a:solidFill>
                <a:latin typeface="Open Sans"/>
                <a:ea typeface="Open Sans"/>
                <a:cs typeface="Open Sans"/>
                <a:sym typeface="Open Sans"/>
              </a:rPr>
              <a:t>&gt;&gt;&gt;tree_ypredict = tree_model.predict(x_test)</a:t>
            </a:r>
            <a:endParaRPr sz="1200" b="0" i="0" u="none" strike="noStrike" cap="none">
              <a:solidFill>
                <a:srgbClr val="B4B5B2"/>
              </a:solidFill>
              <a:latin typeface="Open Sans"/>
              <a:ea typeface="Open Sans"/>
              <a:cs typeface="Open Sans"/>
              <a:sym typeface="Open Sans"/>
            </a:endParaRPr>
          </a:p>
          <a:p>
            <a:pPr marL="0" marR="0" lvl="0" indent="0" algn="l" rtl="0">
              <a:lnSpc>
                <a:spcPct val="100000"/>
              </a:lnSpc>
              <a:spcBef>
                <a:spcPts val="0"/>
              </a:spcBef>
              <a:spcAft>
                <a:spcPts val="0"/>
              </a:spcAft>
              <a:buClr>
                <a:schemeClr val="dk1"/>
              </a:buClr>
              <a:buSzPts val="1100"/>
              <a:buFont typeface="Arial"/>
              <a:buNone/>
            </a:pPr>
            <a:endParaRPr sz="1200" b="0" i="0" u="none" strike="noStrike" cap="none">
              <a:solidFill>
                <a:srgbClr val="B4B5B2"/>
              </a:solidFill>
              <a:latin typeface="Open Sans"/>
              <a:ea typeface="Open Sans"/>
              <a:cs typeface="Open Sans"/>
              <a:sym typeface="Open Sans"/>
            </a:endParaRPr>
          </a:p>
          <a:p>
            <a:pPr marL="0" marR="0" lvl="0" indent="0" algn="l" rtl="0">
              <a:lnSpc>
                <a:spcPct val="100000"/>
              </a:lnSpc>
              <a:spcBef>
                <a:spcPts val="0"/>
              </a:spcBef>
              <a:spcAft>
                <a:spcPts val="0"/>
              </a:spcAft>
              <a:buClr>
                <a:schemeClr val="dk1"/>
              </a:buClr>
              <a:buSzPts val="1100"/>
              <a:buFont typeface="Arial"/>
              <a:buNone/>
            </a:pPr>
            <a:r>
              <a:rPr lang="en-IN" sz="1200" b="1" i="0" u="none" strike="noStrike" cap="none">
                <a:solidFill>
                  <a:srgbClr val="B4B5B2"/>
                </a:solidFill>
                <a:latin typeface="Open Sans"/>
                <a:ea typeface="Open Sans"/>
                <a:cs typeface="Open Sans"/>
                <a:sym typeface="Open Sans"/>
              </a:rPr>
              <a:t>Accuracy Score: 0.759</a:t>
            </a:r>
            <a:endParaRPr sz="1200" b="1" i="0" u="none" strike="noStrike" cap="none">
              <a:solidFill>
                <a:srgbClr val="B4B5B2"/>
              </a:solidFill>
              <a:latin typeface="Open Sans"/>
              <a:ea typeface="Open Sans"/>
              <a:cs typeface="Open Sans"/>
              <a:sym typeface="Open Sans"/>
            </a:endParaRPr>
          </a:p>
          <a:p>
            <a:pPr marL="0" marR="0" lvl="0" indent="0" algn="l" rtl="0">
              <a:lnSpc>
                <a:spcPct val="100000"/>
              </a:lnSpc>
              <a:spcBef>
                <a:spcPts val="0"/>
              </a:spcBef>
              <a:spcAft>
                <a:spcPts val="0"/>
              </a:spcAft>
              <a:buClr>
                <a:schemeClr val="dk1"/>
              </a:buClr>
              <a:buSzPts val="1100"/>
              <a:buFont typeface="Arial"/>
              <a:buNone/>
            </a:pPr>
            <a:endParaRPr sz="1200" b="0" i="0" u="none" strike="noStrike" cap="none">
              <a:solidFill>
                <a:srgbClr val="B4B5B2"/>
              </a:solidFill>
              <a:latin typeface="Open Sans"/>
              <a:ea typeface="Open Sans"/>
              <a:cs typeface="Open Sans"/>
              <a:sym typeface="Open Sans"/>
            </a:endParaRPr>
          </a:p>
          <a:p>
            <a:pPr marL="0" marR="0" lvl="0" indent="0" algn="l" rtl="0">
              <a:lnSpc>
                <a:spcPct val="150000"/>
              </a:lnSpc>
              <a:spcBef>
                <a:spcPts val="0"/>
              </a:spcBef>
              <a:spcAft>
                <a:spcPts val="0"/>
              </a:spcAft>
              <a:buClr>
                <a:srgbClr val="000000"/>
              </a:buClr>
              <a:buSzPts val="1200"/>
              <a:buFont typeface="Arial"/>
              <a:buNone/>
            </a:pPr>
            <a:endParaRPr sz="1200" b="0" i="0" u="none" strike="noStrike" cap="none">
              <a:solidFill>
                <a:srgbClr val="B4B5B2"/>
              </a:solidFill>
              <a:latin typeface="Open Sans"/>
              <a:ea typeface="Open Sans"/>
              <a:cs typeface="Open Sans"/>
              <a:sym typeface="Open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rgbClr val="231A32"/>
            </a:gs>
            <a:gs pos="73000">
              <a:srgbClr val="121212"/>
            </a:gs>
            <a:gs pos="100000">
              <a:srgbClr val="121212"/>
            </a:gs>
          </a:gsLst>
          <a:lin ang="5400012" scaled="0"/>
        </a:gradFill>
        <a:effectLst/>
      </p:bgPr>
    </p:bg>
    <p:spTree>
      <p:nvGrpSpPr>
        <p:cNvPr id="1" name="Shape 1059"/>
        <p:cNvGrpSpPr/>
        <p:nvPr/>
      </p:nvGrpSpPr>
      <p:grpSpPr>
        <a:xfrm>
          <a:off x="0" y="0"/>
          <a:ext cx="0" cy="0"/>
          <a:chOff x="0" y="0"/>
          <a:chExt cx="0" cy="0"/>
        </a:xfrm>
      </p:grpSpPr>
      <p:sp>
        <p:nvSpPr>
          <p:cNvPr id="1060" name="Google Shape;1060;g189210b80ee_3_528"/>
          <p:cNvSpPr/>
          <p:nvPr/>
        </p:nvSpPr>
        <p:spPr>
          <a:xfrm>
            <a:off x="0" y="0"/>
            <a:ext cx="3008700" cy="68580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061" name="Google Shape;1061;g189210b80ee_3_528"/>
          <p:cNvGrpSpPr/>
          <p:nvPr/>
        </p:nvGrpSpPr>
        <p:grpSpPr>
          <a:xfrm>
            <a:off x="400070" y="221666"/>
            <a:ext cx="361219" cy="70242"/>
            <a:chOff x="249382" y="221673"/>
            <a:chExt cx="234497" cy="45600"/>
          </a:xfrm>
        </p:grpSpPr>
        <p:sp>
          <p:nvSpPr>
            <p:cNvPr id="1062" name="Google Shape;1062;g189210b80ee_3_528"/>
            <p:cNvSpPr/>
            <p:nvPr/>
          </p:nvSpPr>
          <p:spPr>
            <a:xfrm>
              <a:off x="249382" y="221673"/>
              <a:ext cx="45600" cy="45600"/>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063" name="Google Shape;1063;g189210b80ee_3_528"/>
            <p:cNvSpPr/>
            <p:nvPr/>
          </p:nvSpPr>
          <p:spPr>
            <a:xfrm>
              <a:off x="344632" y="221673"/>
              <a:ext cx="45600" cy="45600"/>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064" name="Google Shape;1064;g189210b80ee_3_528"/>
            <p:cNvSpPr/>
            <p:nvPr/>
          </p:nvSpPr>
          <p:spPr>
            <a:xfrm>
              <a:off x="438279" y="221673"/>
              <a:ext cx="45600" cy="45600"/>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nvGrpSpPr>
          <p:cNvPr id="1065" name="Google Shape;1065;g189210b80ee_3_528"/>
          <p:cNvGrpSpPr/>
          <p:nvPr/>
        </p:nvGrpSpPr>
        <p:grpSpPr>
          <a:xfrm>
            <a:off x="3258464" y="292131"/>
            <a:ext cx="297955" cy="297955"/>
            <a:chOff x="8892506" y="664914"/>
            <a:chExt cx="209400" cy="209400"/>
          </a:xfrm>
        </p:grpSpPr>
        <p:sp>
          <p:nvSpPr>
            <p:cNvPr id="1066" name="Google Shape;1066;g189210b80ee_3_528">
              <a:hlinkClick r:id="" action="ppaction://hlinkshowjump?jump=previousslide"/>
            </p:cNvPr>
            <p:cNvSpPr/>
            <p:nvPr/>
          </p:nvSpPr>
          <p:spPr>
            <a:xfrm>
              <a:off x="8892506" y="664914"/>
              <a:ext cx="209400" cy="209400"/>
            </a:xfrm>
            <a:prstGeom prst="ellipse">
              <a:avLst/>
            </a:prstGeom>
            <a:solidFill>
              <a:srgbClr val="0A070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067" name="Google Shape;1067;g189210b80ee_3_528" descr="Caret Left with solid fill">
              <a:hlinkClick r:id="" action="ppaction://hlinkshowjump?jump=previousslide"/>
            </p:cNvPr>
            <p:cNvSpPr/>
            <p:nvPr/>
          </p:nvSpPr>
          <p:spPr>
            <a:xfrm>
              <a:off x="8960350" y="717942"/>
              <a:ext cx="59580" cy="103609"/>
            </a:xfrm>
            <a:custGeom>
              <a:avLst/>
              <a:gdLst/>
              <a:ahLst/>
              <a:cxnLst/>
              <a:rect l="l" t="t" r="r" b="b"/>
              <a:pathLst>
                <a:path w="309505" h="538229" extrusionOk="0">
                  <a:moveTo>
                    <a:pt x="269081" y="538229"/>
                  </a:moveTo>
                  <a:lnTo>
                    <a:pt x="0" y="269091"/>
                  </a:lnTo>
                  <a:lnTo>
                    <a:pt x="269081" y="0"/>
                  </a:lnTo>
                  <a:lnTo>
                    <a:pt x="309496" y="40405"/>
                  </a:lnTo>
                  <a:lnTo>
                    <a:pt x="80810" y="269091"/>
                  </a:lnTo>
                  <a:lnTo>
                    <a:pt x="309505" y="497824"/>
                  </a:lnTo>
                  <a:lnTo>
                    <a:pt x="269081" y="538229"/>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nvGrpSpPr>
          <p:cNvPr id="1068" name="Google Shape;1068;g189210b80ee_3_528"/>
          <p:cNvGrpSpPr/>
          <p:nvPr/>
        </p:nvGrpSpPr>
        <p:grpSpPr>
          <a:xfrm flipH="1">
            <a:off x="3665524" y="292131"/>
            <a:ext cx="297955" cy="297955"/>
            <a:chOff x="8892506" y="664914"/>
            <a:chExt cx="209400" cy="209400"/>
          </a:xfrm>
        </p:grpSpPr>
        <p:sp>
          <p:nvSpPr>
            <p:cNvPr id="1069" name="Google Shape;1069;g189210b80ee_3_528">
              <a:hlinkClick r:id="" action="ppaction://hlinkshowjump?jump=nextslide"/>
            </p:cNvPr>
            <p:cNvSpPr/>
            <p:nvPr/>
          </p:nvSpPr>
          <p:spPr>
            <a:xfrm>
              <a:off x="8892506" y="664914"/>
              <a:ext cx="209400" cy="209400"/>
            </a:xfrm>
            <a:prstGeom prst="ellipse">
              <a:avLst/>
            </a:prstGeom>
            <a:solidFill>
              <a:srgbClr val="120D1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070" name="Google Shape;1070;g189210b80ee_3_528" descr="Caret Left with solid fill">
              <a:hlinkClick r:id="" action="ppaction://hlinkshowjump?jump=nextslide"/>
            </p:cNvPr>
            <p:cNvSpPr/>
            <p:nvPr/>
          </p:nvSpPr>
          <p:spPr>
            <a:xfrm>
              <a:off x="8960350" y="717942"/>
              <a:ext cx="59580" cy="103609"/>
            </a:xfrm>
            <a:custGeom>
              <a:avLst/>
              <a:gdLst/>
              <a:ahLst/>
              <a:cxnLst/>
              <a:rect l="l" t="t" r="r" b="b"/>
              <a:pathLst>
                <a:path w="309505" h="538229" extrusionOk="0">
                  <a:moveTo>
                    <a:pt x="269081" y="538229"/>
                  </a:moveTo>
                  <a:lnTo>
                    <a:pt x="0" y="269091"/>
                  </a:lnTo>
                  <a:lnTo>
                    <a:pt x="269081" y="0"/>
                  </a:lnTo>
                  <a:lnTo>
                    <a:pt x="309496" y="40405"/>
                  </a:lnTo>
                  <a:lnTo>
                    <a:pt x="80810" y="269091"/>
                  </a:lnTo>
                  <a:lnTo>
                    <a:pt x="309505" y="497824"/>
                  </a:lnTo>
                  <a:lnTo>
                    <a:pt x="269081" y="538229"/>
                  </a:ln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071" name="Google Shape;1071;g189210b80ee_3_528"/>
          <p:cNvSpPr/>
          <p:nvPr/>
        </p:nvSpPr>
        <p:spPr>
          <a:xfrm>
            <a:off x="9104466" y="294121"/>
            <a:ext cx="1011000" cy="297900"/>
          </a:xfrm>
          <a:prstGeom prst="roundRect">
            <a:avLst>
              <a:gd name="adj" fmla="val 50000"/>
            </a:avLst>
          </a:prstGeom>
          <a:noFill/>
          <a:ln w="9525"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072" name="Google Shape;1072;g189210b80ee_3_528"/>
          <p:cNvSpPr/>
          <p:nvPr/>
        </p:nvSpPr>
        <p:spPr>
          <a:xfrm>
            <a:off x="10428440" y="294121"/>
            <a:ext cx="1363500" cy="297900"/>
          </a:xfrm>
          <a:prstGeom prst="roundRect">
            <a:avLst>
              <a:gd name="adj" fmla="val 50000"/>
            </a:avLst>
          </a:prstGeom>
          <a:solidFill>
            <a:srgbClr val="0A080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073" name="Google Shape;1073;g189210b80ee_3_528"/>
          <p:cNvSpPr txBox="1"/>
          <p:nvPr/>
        </p:nvSpPr>
        <p:spPr>
          <a:xfrm>
            <a:off x="10659597" y="328923"/>
            <a:ext cx="9093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chemeClr val="lt1"/>
                </a:solidFill>
                <a:latin typeface="Poppins Medium"/>
                <a:ea typeface="Poppins Medium"/>
                <a:cs typeface="Poppins Medium"/>
                <a:sym typeface="Poppins Medium"/>
              </a:rPr>
              <a:t>Alex</a:t>
            </a:r>
            <a:endParaRPr sz="1400" b="0" i="0" u="none" strike="noStrike" cap="none">
              <a:solidFill>
                <a:srgbClr val="000000"/>
              </a:solidFill>
              <a:latin typeface="Arial"/>
              <a:ea typeface="Arial"/>
              <a:cs typeface="Arial"/>
              <a:sym typeface="Arial"/>
            </a:endParaRPr>
          </a:p>
        </p:txBody>
      </p:sp>
      <p:sp>
        <p:nvSpPr>
          <p:cNvPr id="1074" name="Google Shape;1074;g189210b80ee_3_528"/>
          <p:cNvSpPr/>
          <p:nvPr/>
        </p:nvSpPr>
        <p:spPr>
          <a:xfrm>
            <a:off x="10465928" y="322008"/>
            <a:ext cx="238200" cy="238200"/>
          </a:xfrm>
          <a:prstGeom prst="ellipse">
            <a:avLst/>
          </a:prstGeom>
          <a:solidFill>
            <a:srgbClr val="55555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075" name="Google Shape;1075;g189210b80ee_3_528"/>
          <p:cNvSpPr/>
          <p:nvPr/>
        </p:nvSpPr>
        <p:spPr>
          <a:xfrm>
            <a:off x="10526959" y="377048"/>
            <a:ext cx="116064" cy="128047"/>
          </a:xfrm>
          <a:custGeom>
            <a:avLst/>
            <a:gdLst/>
            <a:ahLst/>
            <a:cxnLst/>
            <a:rect l="l" t="t" r="r" b="b"/>
            <a:pathLst>
              <a:path w="116064" h="128047" extrusionOk="0">
                <a:moveTo>
                  <a:pt x="115527" y="108391"/>
                </a:moveTo>
                <a:cubicBezTo>
                  <a:pt x="113261" y="93389"/>
                  <a:pt x="106280" y="81019"/>
                  <a:pt x="94646" y="71344"/>
                </a:cubicBezTo>
                <a:cubicBezTo>
                  <a:pt x="90176" y="67609"/>
                  <a:pt x="85154" y="64731"/>
                  <a:pt x="79582" y="62465"/>
                </a:cubicBezTo>
                <a:cubicBezTo>
                  <a:pt x="95932" y="49177"/>
                  <a:pt x="96973" y="26153"/>
                  <a:pt x="84052" y="11702"/>
                </a:cubicBezTo>
                <a:cubicBezTo>
                  <a:pt x="71315" y="-2627"/>
                  <a:pt x="49516" y="-3974"/>
                  <a:pt x="35187" y="8640"/>
                </a:cubicBezTo>
                <a:cubicBezTo>
                  <a:pt x="27900" y="15070"/>
                  <a:pt x="23859" y="23214"/>
                  <a:pt x="23308" y="32889"/>
                </a:cubicBezTo>
                <a:cubicBezTo>
                  <a:pt x="22696" y="44891"/>
                  <a:pt x="27288" y="54689"/>
                  <a:pt x="36534" y="62404"/>
                </a:cubicBezTo>
                <a:cubicBezTo>
                  <a:pt x="36106" y="62588"/>
                  <a:pt x="35800" y="62771"/>
                  <a:pt x="35432" y="62894"/>
                </a:cubicBezTo>
                <a:cubicBezTo>
                  <a:pt x="20981" y="69201"/>
                  <a:pt x="10694" y="79611"/>
                  <a:pt x="4448" y="94123"/>
                </a:cubicBezTo>
                <a:cubicBezTo>
                  <a:pt x="529" y="103370"/>
                  <a:pt x="-329" y="112984"/>
                  <a:pt x="100" y="122842"/>
                </a:cubicBezTo>
                <a:cubicBezTo>
                  <a:pt x="100" y="124189"/>
                  <a:pt x="712" y="125292"/>
                  <a:pt x="1631" y="126210"/>
                </a:cubicBezTo>
                <a:cubicBezTo>
                  <a:pt x="2917" y="127557"/>
                  <a:pt x="4570" y="128047"/>
                  <a:pt x="6407" y="128047"/>
                </a:cubicBezTo>
                <a:cubicBezTo>
                  <a:pt x="40821" y="128047"/>
                  <a:pt x="75234" y="128047"/>
                  <a:pt x="109648" y="128047"/>
                </a:cubicBezTo>
                <a:cubicBezTo>
                  <a:pt x="110077" y="128047"/>
                  <a:pt x="110567" y="128047"/>
                  <a:pt x="110995" y="127986"/>
                </a:cubicBezTo>
                <a:cubicBezTo>
                  <a:pt x="113935" y="127557"/>
                  <a:pt x="116016" y="125414"/>
                  <a:pt x="116016" y="122475"/>
                </a:cubicBezTo>
                <a:cubicBezTo>
                  <a:pt x="116078" y="117760"/>
                  <a:pt x="116200" y="113045"/>
                  <a:pt x="115465" y="108330"/>
                </a:cubicBezTo>
                <a:close/>
                <a:moveTo>
                  <a:pt x="34881" y="35094"/>
                </a:moveTo>
                <a:cubicBezTo>
                  <a:pt x="34881" y="22234"/>
                  <a:pt x="45107" y="11763"/>
                  <a:pt x="57721" y="11702"/>
                </a:cubicBezTo>
                <a:cubicBezTo>
                  <a:pt x="70764" y="11641"/>
                  <a:pt x="81174" y="21928"/>
                  <a:pt x="81235" y="34971"/>
                </a:cubicBezTo>
                <a:cubicBezTo>
                  <a:pt x="81297" y="47769"/>
                  <a:pt x="70826" y="58240"/>
                  <a:pt x="57966" y="58240"/>
                </a:cubicBezTo>
                <a:cubicBezTo>
                  <a:pt x="45291" y="58240"/>
                  <a:pt x="34881" y="47769"/>
                  <a:pt x="34881" y="35094"/>
                </a:cubicBezTo>
                <a:close/>
                <a:moveTo>
                  <a:pt x="103280" y="116413"/>
                </a:moveTo>
                <a:cubicBezTo>
                  <a:pt x="88155" y="116413"/>
                  <a:pt x="73091" y="116413"/>
                  <a:pt x="57966" y="116413"/>
                </a:cubicBezTo>
                <a:cubicBezTo>
                  <a:pt x="42842" y="116413"/>
                  <a:pt x="28023" y="116413"/>
                  <a:pt x="13082" y="116413"/>
                </a:cubicBezTo>
                <a:cubicBezTo>
                  <a:pt x="11918" y="116413"/>
                  <a:pt x="11551" y="116229"/>
                  <a:pt x="11612" y="114943"/>
                </a:cubicBezTo>
                <a:cubicBezTo>
                  <a:pt x="13021" y="94797"/>
                  <a:pt x="22879" y="80529"/>
                  <a:pt x="41494" y="72936"/>
                </a:cubicBezTo>
                <a:cubicBezTo>
                  <a:pt x="67274" y="62465"/>
                  <a:pt x="97156" y="78509"/>
                  <a:pt x="103219" y="105697"/>
                </a:cubicBezTo>
                <a:cubicBezTo>
                  <a:pt x="103892" y="108820"/>
                  <a:pt x="104259" y="111943"/>
                  <a:pt x="104443" y="115127"/>
                </a:cubicBezTo>
                <a:cubicBezTo>
                  <a:pt x="104504" y="116229"/>
                  <a:pt x="104198" y="116351"/>
                  <a:pt x="103219" y="11635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076" name="Google Shape;1076;g189210b80ee_3_528"/>
          <p:cNvSpPr/>
          <p:nvPr/>
        </p:nvSpPr>
        <p:spPr>
          <a:xfrm rot="3603483">
            <a:off x="11583188" y="388300"/>
            <a:ext cx="86552" cy="74459"/>
          </a:xfrm>
          <a:prstGeom prst="triangle">
            <a:avLst>
              <a:gd name="adj" fmla="val 50000"/>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077" name="Google Shape;1077;g189210b80ee_3_528">
            <a:hlinkClick r:id="rId3" action="ppaction://hlinksldjump"/>
          </p:cNvPr>
          <p:cNvSpPr txBox="1"/>
          <p:nvPr/>
        </p:nvSpPr>
        <p:spPr>
          <a:xfrm>
            <a:off x="869323" y="845770"/>
            <a:ext cx="9189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1ED760"/>
                </a:solidFill>
                <a:latin typeface="Poppins Medium"/>
                <a:ea typeface="Poppins Medium"/>
                <a:cs typeface="Poppins Medium"/>
                <a:sym typeface="Poppins Medium"/>
              </a:rPr>
              <a:t>Welcome</a:t>
            </a:r>
            <a:endParaRPr sz="1400" b="0" i="0" u="none" strike="noStrike" cap="none">
              <a:solidFill>
                <a:srgbClr val="000000"/>
              </a:solidFill>
              <a:latin typeface="Arial"/>
              <a:ea typeface="Arial"/>
              <a:cs typeface="Arial"/>
              <a:sym typeface="Arial"/>
            </a:endParaRPr>
          </a:p>
        </p:txBody>
      </p:sp>
      <p:sp>
        <p:nvSpPr>
          <p:cNvPr id="1078" name="Google Shape;1078;g189210b80ee_3_528">
            <a:hlinkClick r:id="rId3" action="ppaction://hlinksldjump"/>
          </p:cNvPr>
          <p:cNvSpPr/>
          <p:nvPr/>
        </p:nvSpPr>
        <p:spPr>
          <a:xfrm>
            <a:off x="400079" y="837919"/>
            <a:ext cx="204823" cy="203534"/>
          </a:xfrm>
          <a:custGeom>
            <a:avLst/>
            <a:gdLst/>
            <a:ahLst/>
            <a:cxnLst/>
            <a:rect l="l" t="t" r="r" b="b"/>
            <a:pathLst>
              <a:path w="535484" h="532115" extrusionOk="0">
                <a:moveTo>
                  <a:pt x="535467" y="325659"/>
                </a:moveTo>
                <a:cubicBezTo>
                  <a:pt x="535467" y="373361"/>
                  <a:pt x="535467" y="421062"/>
                  <a:pt x="535467" y="468764"/>
                </a:cubicBezTo>
                <a:cubicBezTo>
                  <a:pt x="535467" y="506826"/>
                  <a:pt x="510308" y="532051"/>
                  <a:pt x="472362" y="532084"/>
                </a:cubicBezTo>
                <a:cubicBezTo>
                  <a:pt x="441389" y="532101"/>
                  <a:pt x="410416" y="532118"/>
                  <a:pt x="379443" y="532084"/>
                </a:cubicBezTo>
                <a:cubicBezTo>
                  <a:pt x="353853" y="532051"/>
                  <a:pt x="337224" y="515439"/>
                  <a:pt x="337191" y="489882"/>
                </a:cubicBezTo>
                <a:cubicBezTo>
                  <a:pt x="337158" y="455398"/>
                  <a:pt x="337191" y="420913"/>
                  <a:pt x="337191" y="386429"/>
                </a:cubicBezTo>
                <a:cubicBezTo>
                  <a:pt x="337191" y="371307"/>
                  <a:pt x="329473" y="363555"/>
                  <a:pt x="314400" y="363555"/>
                </a:cubicBezTo>
                <a:cubicBezTo>
                  <a:pt x="283212" y="363555"/>
                  <a:pt x="252040" y="363539"/>
                  <a:pt x="220852" y="363555"/>
                </a:cubicBezTo>
                <a:cubicBezTo>
                  <a:pt x="206127" y="363555"/>
                  <a:pt x="198409" y="371323"/>
                  <a:pt x="198393" y="386114"/>
                </a:cubicBezTo>
                <a:cubicBezTo>
                  <a:pt x="198376" y="420599"/>
                  <a:pt x="198409" y="455083"/>
                  <a:pt x="198393" y="489567"/>
                </a:cubicBezTo>
                <a:cubicBezTo>
                  <a:pt x="198376" y="515538"/>
                  <a:pt x="181813" y="532068"/>
                  <a:pt x="155825" y="532084"/>
                </a:cubicBezTo>
                <a:cubicBezTo>
                  <a:pt x="124637" y="532118"/>
                  <a:pt x="93465" y="532134"/>
                  <a:pt x="62277" y="532084"/>
                </a:cubicBezTo>
                <a:cubicBezTo>
                  <a:pt x="25573" y="532018"/>
                  <a:pt x="99" y="506461"/>
                  <a:pt x="83" y="469691"/>
                </a:cubicBezTo>
                <a:cubicBezTo>
                  <a:pt x="50" y="373046"/>
                  <a:pt x="149" y="276401"/>
                  <a:pt x="0" y="179772"/>
                </a:cubicBezTo>
                <a:cubicBezTo>
                  <a:pt x="-33" y="162215"/>
                  <a:pt x="7288" y="149544"/>
                  <a:pt x="22277" y="140584"/>
                </a:cubicBezTo>
                <a:cubicBezTo>
                  <a:pt x="96728" y="96062"/>
                  <a:pt x="171080" y="51375"/>
                  <a:pt x="245448" y="6737"/>
                </a:cubicBezTo>
                <a:cubicBezTo>
                  <a:pt x="260239" y="-2140"/>
                  <a:pt x="275030" y="-2306"/>
                  <a:pt x="289854" y="6605"/>
                </a:cubicBezTo>
                <a:cubicBezTo>
                  <a:pt x="364752" y="51541"/>
                  <a:pt x="439650" y="96493"/>
                  <a:pt x="514548" y="141412"/>
                </a:cubicBezTo>
                <a:cubicBezTo>
                  <a:pt x="528693" y="149892"/>
                  <a:pt x="535501" y="162364"/>
                  <a:pt x="535484" y="178844"/>
                </a:cubicBezTo>
                <a:cubicBezTo>
                  <a:pt x="535418" y="227788"/>
                  <a:pt x="535451" y="276732"/>
                  <a:pt x="535451" y="325676"/>
                </a:cubicBezTo>
                <a:close/>
              </a:path>
            </a:pathLst>
          </a:custGeom>
          <a:solidFill>
            <a:srgbClr val="1ED76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079" name="Google Shape;1079;g189210b80ee_3_528">
            <a:hlinkClick r:id="rId4" action="ppaction://hlinksldjump"/>
          </p:cNvPr>
          <p:cNvSpPr txBox="1"/>
          <p:nvPr/>
        </p:nvSpPr>
        <p:spPr>
          <a:xfrm>
            <a:off x="869323" y="1302704"/>
            <a:ext cx="8787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About Us</a:t>
            </a:r>
            <a:endParaRPr sz="1400" b="0" i="0" u="none" strike="noStrike" cap="none">
              <a:solidFill>
                <a:srgbClr val="000000"/>
              </a:solidFill>
              <a:latin typeface="Arial"/>
              <a:ea typeface="Arial"/>
              <a:cs typeface="Arial"/>
              <a:sym typeface="Arial"/>
            </a:endParaRPr>
          </a:p>
        </p:txBody>
      </p:sp>
      <p:sp>
        <p:nvSpPr>
          <p:cNvPr id="1080" name="Google Shape;1080;g189210b80ee_3_528">
            <a:hlinkClick r:id="rId4" action="ppaction://hlinksldjump"/>
          </p:cNvPr>
          <p:cNvSpPr/>
          <p:nvPr/>
        </p:nvSpPr>
        <p:spPr>
          <a:xfrm>
            <a:off x="405478" y="1294855"/>
            <a:ext cx="198920" cy="205975"/>
          </a:xfrm>
          <a:custGeom>
            <a:avLst/>
            <a:gdLst/>
            <a:ahLst/>
            <a:cxnLst/>
            <a:rect l="l" t="t" r="r" b="b"/>
            <a:pathLst>
              <a:path w="3788950" h="3923333" extrusionOk="0">
                <a:moveTo>
                  <a:pt x="3715304" y="3556921"/>
                </a:moveTo>
                <a:cubicBezTo>
                  <a:pt x="3417934" y="3247644"/>
                  <a:pt x="3120754" y="2938177"/>
                  <a:pt x="2822431" y="2629852"/>
                </a:cubicBezTo>
                <a:cubicBezTo>
                  <a:pt x="2800618" y="2607278"/>
                  <a:pt x="2801380" y="2594896"/>
                  <a:pt x="2820430" y="2571845"/>
                </a:cubicBezTo>
                <a:cubicBezTo>
                  <a:pt x="2925872" y="2444020"/>
                  <a:pt x="3006740" y="2301240"/>
                  <a:pt x="3065128" y="2146459"/>
                </a:cubicBezTo>
                <a:cubicBezTo>
                  <a:pt x="3164950" y="1881950"/>
                  <a:pt x="3194668" y="1608868"/>
                  <a:pt x="3148186" y="1330071"/>
                </a:cubicBezTo>
                <a:cubicBezTo>
                  <a:pt x="3084749" y="949643"/>
                  <a:pt x="2904060" y="632936"/>
                  <a:pt x="2612214" y="381476"/>
                </a:cubicBezTo>
                <a:cubicBezTo>
                  <a:pt x="2402569" y="200787"/>
                  <a:pt x="2160824" y="83630"/>
                  <a:pt x="1888600" y="29432"/>
                </a:cubicBezTo>
                <a:cubicBezTo>
                  <a:pt x="1832116" y="18193"/>
                  <a:pt x="1773823" y="17336"/>
                  <a:pt x="1718483" y="0"/>
                </a:cubicBezTo>
                <a:lnTo>
                  <a:pt x="1695528" y="0"/>
                </a:lnTo>
                <a:cubicBezTo>
                  <a:pt x="1688765" y="6668"/>
                  <a:pt x="1680288" y="2953"/>
                  <a:pt x="1672573" y="3905"/>
                </a:cubicBezTo>
                <a:cubicBezTo>
                  <a:pt x="1664857" y="2858"/>
                  <a:pt x="1656285" y="6572"/>
                  <a:pt x="1649617" y="0"/>
                </a:cubicBezTo>
                <a:lnTo>
                  <a:pt x="1511695" y="0"/>
                </a:lnTo>
                <a:cubicBezTo>
                  <a:pt x="1507123" y="5048"/>
                  <a:pt x="1501027" y="3715"/>
                  <a:pt x="1495312" y="3905"/>
                </a:cubicBezTo>
                <a:cubicBezTo>
                  <a:pt x="1490931" y="3905"/>
                  <a:pt x="1486549" y="3905"/>
                  <a:pt x="1482073" y="3905"/>
                </a:cubicBezTo>
                <a:cubicBezTo>
                  <a:pt x="1476358" y="3619"/>
                  <a:pt x="1470262" y="4953"/>
                  <a:pt x="1465690" y="0"/>
                </a:cubicBezTo>
                <a:lnTo>
                  <a:pt x="1442734" y="0"/>
                </a:lnTo>
                <a:cubicBezTo>
                  <a:pt x="1422256" y="14764"/>
                  <a:pt x="1397491" y="11240"/>
                  <a:pt x="1374726" y="14288"/>
                </a:cubicBezTo>
                <a:cubicBezTo>
                  <a:pt x="1123456" y="46958"/>
                  <a:pt x="894475" y="137827"/>
                  <a:pt x="686926" y="281369"/>
                </a:cubicBezTo>
                <a:cubicBezTo>
                  <a:pt x="446705" y="447485"/>
                  <a:pt x="265635" y="664464"/>
                  <a:pt x="143429" y="930402"/>
                </a:cubicBezTo>
                <a:cubicBezTo>
                  <a:pt x="11317" y="1218057"/>
                  <a:pt x="-29069" y="1519142"/>
                  <a:pt x="20366" y="1830229"/>
                </a:cubicBezTo>
                <a:cubicBezTo>
                  <a:pt x="79516" y="2202275"/>
                  <a:pt x="252967" y="2514886"/>
                  <a:pt x="534145" y="2766251"/>
                </a:cubicBezTo>
                <a:cubicBezTo>
                  <a:pt x="764269" y="2971895"/>
                  <a:pt x="1032112" y="3102293"/>
                  <a:pt x="1337102" y="3148298"/>
                </a:cubicBezTo>
                <a:cubicBezTo>
                  <a:pt x="1741724" y="3209354"/>
                  <a:pt x="2118057" y="3128963"/>
                  <a:pt x="2460385" y="2901791"/>
                </a:cubicBezTo>
                <a:cubicBezTo>
                  <a:pt x="2485722" y="2885027"/>
                  <a:pt x="2498009" y="2886456"/>
                  <a:pt x="2519059" y="2908364"/>
                </a:cubicBezTo>
                <a:cubicBezTo>
                  <a:pt x="2817383" y="3220212"/>
                  <a:pt x="3116944" y="3531013"/>
                  <a:pt x="3416219" y="3842004"/>
                </a:cubicBezTo>
                <a:cubicBezTo>
                  <a:pt x="3426792" y="3853053"/>
                  <a:pt x="3437841" y="3863721"/>
                  <a:pt x="3449461" y="3873722"/>
                </a:cubicBezTo>
                <a:cubicBezTo>
                  <a:pt x="3547950" y="3958304"/>
                  <a:pt x="3698635" y="3931444"/>
                  <a:pt x="3761786" y="3818192"/>
                </a:cubicBezTo>
                <a:cubicBezTo>
                  <a:pt x="3810078" y="3731609"/>
                  <a:pt x="3793600" y="3638360"/>
                  <a:pt x="3715400" y="3557016"/>
                </a:cubicBezTo>
                <a:close/>
                <a:moveTo>
                  <a:pt x="1586086" y="2754535"/>
                </a:moveTo>
                <a:cubicBezTo>
                  <a:pt x="944291" y="2758059"/>
                  <a:pt x="415273" y="2229517"/>
                  <a:pt x="414701" y="1584389"/>
                </a:cubicBezTo>
                <a:cubicBezTo>
                  <a:pt x="414225" y="939832"/>
                  <a:pt x="941434" y="412623"/>
                  <a:pt x="1585609" y="413480"/>
                </a:cubicBezTo>
                <a:cubicBezTo>
                  <a:pt x="2230738" y="414337"/>
                  <a:pt x="2758137" y="943261"/>
                  <a:pt x="2754803" y="1585817"/>
                </a:cubicBezTo>
                <a:cubicBezTo>
                  <a:pt x="2751469" y="2232374"/>
                  <a:pt x="2232833" y="2750915"/>
                  <a:pt x="1586086" y="275444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081" name="Google Shape;1081;g189210b80ee_3_528">
            <a:hlinkClick r:id="rId5" action="ppaction://hlinksldjump"/>
          </p:cNvPr>
          <p:cNvSpPr txBox="1"/>
          <p:nvPr/>
        </p:nvSpPr>
        <p:spPr>
          <a:xfrm>
            <a:off x="869323" y="1751789"/>
            <a:ext cx="10710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Agenda</a:t>
            </a:r>
            <a:endParaRPr sz="1400" b="0" i="0" u="none" strike="noStrike" cap="none">
              <a:solidFill>
                <a:srgbClr val="000000"/>
              </a:solidFill>
              <a:latin typeface="Arial"/>
              <a:ea typeface="Arial"/>
              <a:cs typeface="Arial"/>
              <a:sym typeface="Arial"/>
            </a:endParaRPr>
          </a:p>
        </p:txBody>
      </p:sp>
      <p:grpSp>
        <p:nvGrpSpPr>
          <p:cNvPr id="1082" name="Google Shape;1082;g189210b80ee_3_528"/>
          <p:cNvGrpSpPr/>
          <p:nvPr/>
        </p:nvGrpSpPr>
        <p:grpSpPr>
          <a:xfrm>
            <a:off x="431322" y="1764517"/>
            <a:ext cx="177883" cy="206002"/>
            <a:chOff x="431322" y="1764517"/>
            <a:chExt cx="177883" cy="206002"/>
          </a:xfrm>
        </p:grpSpPr>
        <p:sp>
          <p:nvSpPr>
            <p:cNvPr id="1083" name="Google Shape;1083;g189210b80ee_3_528">
              <a:hlinkClick r:id="rId5" action="ppaction://hlinksldjump"/>
            </p:cNvPr>
            <p:cNvSpPr/>
            <p:nvPr/>
          </p:nvSpPr>
          <p:spPr>
            <a:xfrm>
              <a:off x="431322" y="1765205"/>
              <a:ext cx="16048" cy="204882"/>
            </a:xfrm>
            <a:custGeom>
              <a:avLst/>
              <a:gdLst/>
              <a:ahLst/>
              <a:cxnLst/>
              <a:rect l="l" t="t" r="r" b="b"/>
              <a:pathLst>
                <a:path w="84464" h="1078327" extrusionOk="0">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084" name="Google Shape;1084;g189210b80ee_3_528">
              <a:hlinkClick r:id="rId5" action="ppaction://hlinksldjump"/>
            </p:cNvPr>
            <p:cNvSpPr/>
            <p:nvPr/>
          </p:nvSpPr>
          <p:spPr>
            <a:xfrm>
              <a:off x="469291" y="1765205"/>
              <a:ext cx="16048" cy="204882"/>
            </a:xfrm>
            <a:custGeom>
              <a:avLst/>
              <a:gdLst/>
              <a:ahLst/>
              <a:cxnLst/>
              <a:rect l="l" t="t" r="r" b="b"/>
              <a:pathLst>
                <a:path w="84464" h="1078327" extrusionOk="0">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085" name="Google Shape;1085;g189210b80ee_3_528">
              <a:hlinkClick r:id="rId5" action="ppaction://hlinksldjump"/>
            </p:cNvPr>
            <p:cNvSpPr/>
            <p:nvPr/>
          </p:nvSpPr>
          <p:spPr>
            <a:xfrm>
              <a:off x="509599" y="1764517"/>
              <a:ext cx="99606" cy="206002"/>
            </a:xfrm>
            <a:custGeom>
              <a:avLst/>
              <a:gdLst/>
              <a:ahLst/>
              <a:cxnLst/>
              <a:rect l="l" t="t" r="r" b="b"/>
              <a:pathLst>
                <a:path w="524241" h="1084222" extrusionOk="0">
                  <a:moveTo>
                    <a:pt x="482010" y="1083659"/>
                  </a:moveTo>
                  <a:lnTo>
                    <a:pt x="42232" y="1083659"/>
                  </a:lnTo>
                  <a:cubicBezTo>
                    <a:pt x="19145" y="1083659"/>
                    <a:pt x="0" y="1064514"/>
                    <a:pt x="0" y="1041427"/>
                  </a:cubicBezTo>
                  <a:lnTo>
                    <a:pt x="0" y="41933"/>
                  </a:lnTo>
                  <a:cubicBezTo>
                    <a:pt x="0" y="27293"/>
                    <a:pt x="7320" y="13778"/>
                    <a:pt x="19708" y="6458"/>
                  </a:cubicBezTo>
                  <a:cubicBezTo>
                    <a:pt x="31533" y="-1425"/>
                    <a:pt x="47300" y="-1988"/>
                    <a:pt x="60251" y="4206"/>
                  </a:cubicBezTo>
                  <a:lnTo>
                    <a:pt x="500029" y="213114"/>
                  </a:lnTo>
                  <a:cubicBezTo>
                    <a:pt x="514669" y="219871"/>
                    <a:pt x="524242" y="235075"/>
                    <a:pt x="524242" y="251405"/>
                  </a:cubicBezTo>
                  <a:lnTo>
                    <a:pt x="524242" y="1041990"/>
                  </a:lnTo>
                  <a:cubicBezTo>
                    <a:pt x="524242" y="1065077"/>
                    <a:pt x="505096" y="1084222"/>
                    <a:pt x="482010" y="1084222"/>
                  </a:cubicBezTo>
                  <a:close/>
                  <a:moveTo>
                    <a:pt x="84464" y="999195"/>
                  </a:moveTo>
                  <a:lnTo>
                    <a:pt x="439777" y="999195"/>
                  </a:lnTo>
                  <a:lnTo>
                    <a:pt x="439777" y="277307"/>
                  </a:lnTo>
                  <a:lnTo>
                    <a:pt x="84464" y="108941"/>
                  </a:lnTo>
                  <a:lnTo>
                    <a:pt x="84464" y="999195"/>
                  </a:ln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086" name="Google Shape;1086;g189210b80ee_3_528">
            <a:hlinkClick r:id="rId6" action="ppaction://hlinksldjump"/>
          </p:cNvPr>
          <p:cNvSpPr txBox="1"/>
          <p:nvPr/>
        </p:nvSpPr>
        <p:spPr>
          <a:xfrm>
            <a:off x="869323" y="2200874"/>
            <a:ext cx="7986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Agenda</a:t>
            </a:r>
            <a:endParaRPr sz="1400" b="0" i="0" u="none" strike="noStrike" cap="none">
              <a:solidFill>
                <a:srgbClr val="000000"/>
              </a:solidFill>
              <a:latin typeface="Arial"/>
              <a:ea typeface="Arial"/>
              <a:cs typeface="Arial"/>
              <a:sym typeface="Arial"/>
            </a:endParaRPr>
          </a:p>
        </p:txBody>
      </p:sp>
      <p:grpSp>
        <p:nvGrpSpPr>
          <p:cNvPr id="1087" name="Google Shape;1087;g189210b80ee_3_528"/>
          <p:cNvGrpSpPr/>
          <p:nvPr/>
        </p:nvGrpSpPr>
        <p:grpSpPr>
          <a:xfrm>
            <a:off x="431322" y="2214773"/>
            <a:ext cx="203700" cy="203700"/>
            <a:chOff x="431322" y="2214773"/>
            <a:chExt cx="203700" cy="203700"/>
          </a:xfrm>
        </p:grpSpPr>
        <p:sp>
          <p:nvSpPr>
            <p:cNvPr id="1088" name="Google Shape;1088;g189210b80ee_3_528">
              <a:hlinkClick r:id="rId6" action="ppaction://hlinksldjump"/>
            </p:cNvPr>
            <p:cNvSpPr/>
            <p:nvPr/>
          </p:nvSpPr>
          <p:spPr>
            <a:xfrm>
              <a:off x="431322" y="2214773"/>
              <a:ext cx="203700" cy="203700"/>
            </a:xfrm>
            <a:prstGeom prst="roundRect">
              <a:avLst>
                <a:gd name="adj" fmla="val 12600"/>
              </a:avLst>
            </a:prstGeom>
            <a:solidFill>
              <a:srgbClr val="C1C1C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089" name="Google Shape;1089;g189210b80ee_3_528" descr="Add with solid fill">
              <a:hlinkClick r:id="rId6" action="ppaction://hlinksldjump"/>
            </p:cNvPr>
            <p:cNvPicPr preferRelativeResize="0"/>
            <p:nvPr/>
          </p:nvPicPr>
          <p:blipFill rotWithShape="1">
            <a:blip r:embed="rId7">
              <a:alphaModFix/>
            </a:blip>
            <a:srcRect/>
            <a:stretch/>
          </p:blipFill>
          <p:spPr>
            <a:xfrm>
              <a:off x="472263" y="2255714"/>
              <a:ext cx="121788" cy="121788"/>
            </a:xfrm>
            <a:prstGeom prst="rect">
              <a:avLst/>
            </a:prstGeom>
            <a:noFill/>
            <a:ln>
              <a:noFill/>
            </a:ln>
          </p:spPr>
        </p:pic>
      </p:grpSp>
      <p:grpSp>
        <p:nvGrpSpPr>
          <p:cNvPr id="1090" name="Google Shape;1090;g189210b80ee_3_528"/>
          <p:cNvGrpSpPr/>
          <p:nvPr/>
        </p:nvGrpSpPr>
        <p:grpSpPr>
          <a:xfrm>
            <a:off x="431336" y="2660278"/>
            <a:ext cx="203692" cy="203692"/>
            <a:chOff x="431321" y="3254199"/>
            <a:chExt cx="265500" cy="265500"/>
          </a:xfrm>
        </p:grpSpPr>
        <p:sp>
          <p:nvSpPr>
            <p:cNvPr id="1091" name="Google Shape;1091;g189210b80ee_3_528">
              <a:hlinkClick r:id="rId8" action="ppaction://hlinksldjump"/>
            </p:cNvPr>
            <p:cNvSpPr/>
            <p:nvPr/>
          </p:nvSpPr>
          <p:spPr>
            <a:xfrm>
              <a:off x="431321" y="3254199"/>
              <a:ext cx="265500" cy="265500"/>
            </a:xfrm>
            <a:prstGeom prst="roundRect">
              <a:avLst>
                <a:gd name="adj" fmla="val 12600"/>
              </a:avLst>
            </a:prstGeom>
            <a:gradFill>
              <a:gsLst>
                <a:gs pos="0">
                  <a:srgbClr val="4224B0"/>
                </a:gs>
                <a:gs pos="11000">
                  <a:srgbClr val="4224B0"/>
                </a:gs>
                <a:gs pos="100000">
                  <a:srgbClr val="7F93A0"/>
                </a:gs>
              </a:gsLst>
              <a:lin ang="2700006"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092" name="Google Shape;1092;g189210b80ee_3_528" descr="Heart with solid fill">
              <a:hlinkClick r:id="rId8" action="ppaction://hlinksldjump"/>
            </p:cNvPr>
            <p:cNvSpPr/>
            <p:nvPr/>
          </p:nvSpPr>
          <p:spPr>
            <a:xfrm>
              <a:off x="498181" y="3324518"/>
              <a:ext cx="131159" cy="124273"/>
            </a:xfrm>
            <a:custGeom>
              <a:avLst/>
              <a:gdLst/>
              <a:ahLst/>
              <a:cxnLst/>
              <a:rect l="l" t="t" r="r" b="b"/>
              <a:pathLst>
                <a:path w="647700" h="613696" extrusionOk="0">
                  <a:moveTo>
                    <a:pt x="323850" y="127922"/>
                  </a:moveTo>
                  <a:cubicBezTo>
                    <a:pt x="203835" y="-110203"/>
                    <a:pt x="0" y="32672"/>
                    <a:pt x="0" y="166022"/>
                  </a:cubicBezTo>
                  <a:cubicBezTo>
                    <a:pt x="0" y="366047"/>
                    <a:pt x="323850" y="613697"/>
                    <a:pt x="323850" y="613697"/>
                  </a:cubicBezTo>
                  <a:cubicBezTo>
                    <a:pt x="323850" y="613697"/>
                    <a:pt x="647700" y="366047"/>
                    <a:pt x="647700" y="166022"/>
                  </a:cubicBezTo>
                  <a:cubicBezTo>
                    <a:pt x="647700" y="32672"/>
                    <a:pt x="443865" y="-110203"/>
                    <a:pt x="323850" y="12792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093" name="Google Shape;1093;g189210b80ee_3_528">
            <a:hlinkClick r:id="rId8" action="ppaction://hlinksldjump"/>
          </p:cNvPr>
          <p:cNvSpPr txBox="1"/>
          <p:nvPr/>
        </p:nvSpPr>
        <p:spPr>
          <a:xfrm>
            <a:off x="869323" y="2649959"/>
            <a:ext cx="11481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Our Services</a:t>
            </a:r>
            <a:endParaRPr sz="1400" b="0" i="0" u="none" strike="noStrike" cap="none">
              <a:solidFill>
                <a:srgbClr val="000000"/>
              </a:solidFill>
              <a:latin typeface="Arial"/>
              <a:ea typeface="Arial"/>
              <a:cs typeface="Arial"/>
              <a:sym typeface="Arial"/>
            </a:endParaRPr>
          </a:p>
        </p:txBody>
      </p:sp>
      <p:cxnSp>
        <p:nvCxnSpPr>
          <p:cNvPr id="1094" name="Google Shape;1094;g189210b80ee_3_528"/>
          <p:cNvCxnSpPr/>
          <p:nvPr/>
        </p:nvCxnSpPr>
        <p:spPr>
          <a:xfrm>
            <a:off x="337523" y="3203103"/>
            <a:ext cx="2333700" cy="0"/>
          </a:xfrm>
          <a:prstGeom prst="straightConnector1">
            <a:avLst/>
          </a:prstGeom>
          <a:noFill/>
          <a:ln w="9525" cap="flat" cmpd="sng">
            <a:solidFill>
              <a:srgbClr val="555554"/>
            </a:solidFill>
            <a:prstDash val="solid"/>
            <a:miter lim="800000"/>
            <a:headEnd type="none" w="sm" len="sm"/>
            <a:tailEnd type="none" w="sm" len="sm"/>
          </a:ln>
        </p:spPr>
      </p:cxnSp>
      <p:sp>
        <p:nvSpPr>
          <p:cNvPr id="1095" name="Google Shape;1095;g189210b80ee_3_528"/>
          <p:cNvSpPr txBox="1"/>
          <p:nvPr/>
        </p:nvSpPr>
        <p:spPr>
          <a:xfrm>
            <a:off x="869323" y="3479247"/>
            <a:ext cx="12954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Achievements</a:t>
            </a:r>
            <a:endParaRPr sz="1400" b="0" i="0" u="none" strike="noStrike" cap="none">
              <a:solidFill>
                <a:srgbClr val="000000"/>
              </a:solidFill>
              <a:latin typeface="Arial"/>
              <a:ea typeface="Arial"/>
              <a:cs typeface="Arial"/>
              <a:sym typeface="Arial"/>
            </a:endParaRPr>
          </a:p>
        </p:txBody>
      </p:sp>
      <p:sp>
        <p:nvSpPr>
          <p:cNvPr id="1096" name="Google Shape;1096;g189210b80ee_3_528"/>
          <p:cNvSpPr/>
          <p:nvPr/>
        </p:nvSpPr>
        <p:spPr>
          <a:xfrm>
            <a:off x="470506" y="3479247"/>
            <a:ext cx="154868" cy="204940"/>
          </a:xfrm>
          <a:custGeom>
            <a:avLst/>
            <a:gdLst/>
            <a:ahLst/>
            <a:cxnLst/>
            <a:rect l="l" t="t" r="r" b="b"/>
            <a:pathLst>
              <a:path w="469298" h="621030" extrusionOk="0">
                <a:moveTo>
                  <a:pt x="467584" y="62389"/>
                </a:moveTo>
                <a:cubicBezTo>
                  <a:pt x="461298" y="29813"/>
                  <a:pt x="431294" y="-95"/>
                  <a:pt x="394242" y="0"/>
                </a:cubicBezTo>
                <a:cubicBezTo>
                  <a:pt x="287847" y="286"/>
                  <a:pt x="181453" y="0"/>
                  <a:pt x="75059" y="191"/>
                </a:cubicBezTo>
                <a:cubicBezTo>
                  <a:pt x="67248" y="191"/>
                  <a:pt x="59343" y="762"/>
                  <a:pt x="51913" y="3715"/>
                </a:cubicBezTo>
                <a:cubicBezTo>
                  <a:pt x="23910" y="15145"/>
                  <a:pt x="6860" y="35624"/>
                  <a:pt x="1240" y="65342"/>
                </a:cubicBezTo>
                <a:cubicBezTo>
                  <a:pt x="-665" y="75533"/>
                  <a:pt x="192" y="85916"/>
                  <a:pt x="192" y="96203"/>
                </a:cubicBezTo>
                <a:cubicBezTo>
                  <a:pt x="192" y="260985"/>
                  <a:pt x="192" y="425672"/>
                  <a:pt x="192" y="590455"/>
                </a:cubicBezTo>
                <a:cubicBezTo>
                  <a:pt x="192" y="608838"/>
                  <a:pt x="6384" y="617125"/>
                  <a:pt x="22671" y="621030"/>
                </a:cubicBezTo>
                <a:lnTo>
                  <a:pt x="32387" y="621030"/>
                </a:lnTo>
                <a:cubicBezTo>
                  <a:pt x="37626" y="620268"/>
                  <a:pt x="42483" y="618744"/>
                  <a:pt x="46674" y="615315"/>
                </a:cubicBezTo>
                <a:cubicBezTo>
                  <a:pt x="51437" y="611315"/>
                  <a:pt x="56771" y="607981"/>
                  <a:pt x="61819" y="604171"/>
                </a:cubicBezTo>
                <a:cubicBezTo>
                  <a:pt x="117064" y="562737"/>
                  <a:pt x="172214" y="521399"/>
                  <a:pt x="227364" y="479965"/>
                </a:cubicBezTo>
                <a:cubicBezTo>
                  <a:pt x="232380" y="476155"/>
                  <a:pt x="237333" y="476091"/>
                  <a:pt x="242223" y="479774"/>
                </a:cubicBezTo>
                <a:cubicBezTo>
                  <a:pt x="301754" y="524447"/>
                  <a:pt x="361380" y="569119"/>
                  <a:pt x="420912" y="613791"/>
                </a:cubicBezTo>
                <a:cubicBezTo>
                  <a:pt x="425484" y="617220"/>
                  <a:pt x="430151" y="620078"/>
                  <a:pt x="435866" y="621030"/>
                </a:cubicBezTo>
                <a:lnTo>
                  <a:pt x="445581" y="621030"/>
                </a:lnTo>
                <a:cubicBezTo>
                  <a:pt x="462155" y="617792"/>
                  <a:pt x="469108" y="609410"/>
                  <a:pt x="469299" y="592265"/>
                </a:cubicBezTo>
                <a:cubicBezTo>
                  <a:pt x="469299" y="591027"/>
                  <a:pt x="469299" y="589884"/>
                  <a:pt x="469299" y="588645"/>
                </a:cubicBezTo>
                <a:cubicBezTo>
                  <a:pt x="469299" y="419100"/>
                  <a:pt x="469299" y="249460"/>
                  <a:pt x="469299" y="79915"/>
                </a:cubicBezTo>
                <a:cubicBezTo>
                  <a:pt x="469299" y="74009"/>
                  <a:pt x="468822" y="68199"/>
                  <a:pt x="467679" y="62484"/>
                </a:cubicBezTo>
                <a:close/>
                <a:moveTo>
                  <a:pt x="415292" y="543211"/>
                </a:moveTo>
                <a:cubicBezTo>
                  <a:pt x="382716" y="518732"/>
                  <a:pt x="351093" y="495015"/>
                  <a:pt x="319470" y="471297"/>
                </a:cubicBezTo>
                <a:cubicBezTo>
                  <a:pt x="297372" y="454724"/>
                  <a:pt x="275274" y="438055"/>
                  <a:pt x="253176" y="421577"/>
                </a:cubicBezTo>
                <a:cubicBezTo>
                  <a:pt x="239937" y="411671"/>
                  <a:pt x="229459" y="411766"/>
                  <a:pt x="216315" y="421577"/>
                </a:cubicBezTo>
                <a:cubicBezTo>
                  <a:pt x="164022" y="460820"/>
                  <a:pt x="111730" y="500063"/>
                  <a:pt x="59438" y="539211"/>
                </a:cubicBezTo>
                <a:cubicBezTo>
                  <a:pt x="58009" y="540258"/>
                  <a:pt x="56580" y="541306"/>
                  <a:pt x="55152" y="542354"/>
                </a:cubicBezTo>
                <a:cubicBezTo>
                  <a:pt x="53151" y="541116"/>
                  <a:pt x="54009" y="539306"/>
                  <a:pt x="54009" y="537877"/>
                </a:cubicBezTo>
                <a:cubicBezTo>
                  <a:pt x="54009" y="385191"/>
                  <a:pt x="54009" y="232601"/>
                  <a:pt x="54009" y="79915"/>
                </a:cubicBezTo>
                <a:cubicBezTo>
                  <a:pt x="54009" y="62770"/>
                  <a:pt x="64391" y="52388"/>
                  <a:pt x="81536" y="52388"/>
                </a:cubicBezTo>
                <a:cubicBezTo>
                  <a:pt x="183739" y="52388"/>
                  <a:pt x="285847" y="52388"/>
                  <a:pt x="388050" y="52388"/>
                </a:cubicBezTo>
                <a:cubicBezTo>
                  <a:pt x="405195" y="52388"/>
                  <a:pt x="415578" y="62770"/>
                  <a:pt x="415578" y="79915"/>
                </a:cubicBezTo>
                <a:cubicBezTo>
                  <a:pt x="415578" y="232601"/>
                  <a:pt x="415578" y="385191"/>
                  <a:pt x="415578" y="537877"/>
                </a:cubicBezTo>
                <a:cubicBezTo>
                  <a:pt x="415578" y="539211"/>
                  <a:pt x="415482" y="540544"/>
                  <a:pt x="415387" y="543020"/>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097" name="Google Shape;1097;g189210b80ee_3_528">
            <a:hlinkClick r:id="rId9" action="ppaction://hlinksldjump"/>
          </p:cNvPr>
          <p:cNvSpPr txBox="1"/>
          <p:nvPr/>
        </p:nvSpPr>
        <p:spPr>
          <a:xfrm>
            <a:off x="869323" y="3932014"/>
            <a:ext cx="9861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Our Goals </a:t>
            </a:r>
            <a:endParaRPr sz="1400" b="0" i="0" u="none" strike="noStrike" cap="none">
              <a:solidFill>
                <a:srgbClr val="000000"/>
              </a:solidFill>
              <a:latin typeface="Arial"/>
              <a:ea typeface="Arial"/>
              <a:cs typeface="Arial"/>
              <a:sym typeface="Arial"/>
            </a:endParaRPr>
          </a:p>
        </p:txBody>
      </p:sp>
      <p:sp>
        <p:nvSpPr>
          <p:cNvPr id="1098" name="Google Shape;1098;g189210b80ee_3_528">
            <a:hlinkClick r:id="rId9" action="ppaction://hlinksldjump"/>
          </p:cNvPr>
          <p:cNvSpPr/>
          <p:nvPr/>
        </p:nvSpPr>
        <p:spPr>
          <a:xfrm>
            <a:off x="457357" y="3958031"/>
            <a:ext cx="174838" cy="205723"/>
          </a:xfrm>
          <a:custGeom>
            <a:avLst/>
            <a:gdLst/>
            <a:ahLst/>
            <a:cxnLst/>
            <a:rect l="l" t="t" r="r" b="b"/>
            <a:pathLst>
              <a:path w="254310" h="299233" extrusionOk="0">
                <a:moveTo>
                  <a:pt x="250564" y="139515"/>
                </a:moveTo>
                <a:cubicBezTo>
                  <a:pt x="238951" y="123995"/>
                  <a:pt x="227338" y="108453"/>
                  <a:pt x="215595" y="93041"/>
                </a:cubicBezTo>
                <a:cubicBezTo>
                  <a:pt x="213782" y="90667"/>
                  <a:pt x="213458" y="89221"/>
                  <a:pt x="215466" y="86609"/>
                </a:cubicBezTo>
                <a:cubicBezTo>
                  <a:pt x="227273" y="71218"/>
                  <a:pt x="238800" y="55655"/>
                  <a:pt x="250434" y="40135"/>
                </a:cubicBezTo>
                <a:cubicBezTo>
                  <a:pt x="252355" y="37588"/>
                  <a:pt x="253910" y="34890"/>
                  <a:pt x="254190" y="31631"/>
                </a:cubicBezTo>
                <a:cubicBezTo>
                  <a:pt x="255054" y="21896"/>
                  <a:pt x="248341" y="14924"/>
                  <a:pt x="238001" y="14924"/>
                </a:cubicBezTo>
                <a:cubicBezTo>
                  <a:pt x="179785" y="14924"/>
                  <a:pt x="121569" y="14924"/>
                  <a:pt x="63353" y="14967"/>
                </a:cubicBezTo>
                <a:cubicBezTo>
                  <a:pt x="61001" y="14967"/>
                  <a:pt x="59835" y="14773"/>
                  <a:pt x="59360" y="11923"/>
                </a:cubicBezTo>
                <a:cubicBezTo>
                  <a:pt x="58173" y="5102"/>
                  <a:pt x="52539" y="418"/>
                  <a:pt x="45999" y="30"/>
                </a:cubicBezTo>
                <a:cubicBezTo>
                  <a:pt x="38962" y="-380"/>
                  <a:pt x="32983" y="3483"/>
                  <a:pt x="30716" y="9916"/>
                </a:cubicBezTo>
                <a:cubicBezTo>
                  <a:pt x="29896" y="12269"/>
                  <a:pt x="29788" y="14708"/>
                  <a:pt x="29788" y="17169"/>
                </a:cubicBezTo>
                <a:cubicBezTo>
                  <a:pt x="29788" y="58310"/>
                  <a:pt x="29788" y="99474"/>
                  <a:pt x="29788" y="140615"/>
                </a:cubicBezTo>
                <a:lnTo>
                  <a:pt x="29788" y="156049"/>
                </a:lnTo>
                <a:cubicBezTo>
                  <a:pt x="29788" y="192636"/>
                  <a:pt x="29745" y="229223"/>
                  <a:pt x="29853" y="265811"/>
                </a:cubicBezTo>
                <a:cubicBezTo>
                  <a:pt x="29853" y="268725"/>
                  <a:pt x="29141" y="269631"/>
                  <a:pt x="26205" y="269437"/>
                </a:cubicBezTo>
                <a:cubicBezTo>
                  <a:pt x="22255" y="269178"/>
                  <a:pt x="18262" y="269286"/>
                  <a:pt x="14290" y="269437"/>
                </a:cubicBezTo>
                <a:cubicBezTo>
                  <a:pt x="6152" y="269761"/>
                  <a:pt x="43" y="276129"/>
                  <a:pt x="0" y="284180"/>
                </a:cubicBezTo>
                <a:cubicBezTo>
                  <a:pt x="-43" y="292274"/>
                  <a:pt x="5979" y="299031"/>
                  <a:pt x="14052" y="299095"/>
                </a:cubicBezTo>
                <a:cubicBezTo>
                  <a:pt x="34515" y="299290"/>
                  <a:pt x="54957" y="299268"/>
                  <a:pt x="75420" y="299095"/>
                </a:cubicBezTo>
                <a:cubicBezTo>
                  <a:pt x="83493" y="299031"/>
                  <a:pt x="89709" y="292318"/>
                  <a:pt x="89752" y="284331"/>
                </a:cubicBezTo>
                <a:cubicBezTo>
                  <a:pt x="89796" y="276258"/>
                  <a:pt x="83449" y="269696"/>
                  <a:pt x="75182" y="269415"/>
                </a:cubicBezTo>
                <a:cubicBezTo>
                  <a:pt x="71211" y="269286"/>
                  <a:pt x="67217" y="269156"/>
                  <a:pt x="63267" y="269437"/>
                </a:cubicBezTo>
                <a:cubicBezTo>
                  <a:pt x="60202" y="269674"/>
                  <a:pt x="59706" y="268552"/>
                  <a:pt x="59706" y="265746"/>
                </a:cubicBezTo>
                <a:cubicBezTo>
                  <a:pt x="59813" y="233238"/>
                  <a:pt x="59813" y="200752"/>
                  <a:pt x="59706" y="168245"/>
                </a:cubicBezTo>
                <a:cubicBezTo>
                  <a:pt x="59706" y="165266"/>
                  <a:pt x="60245" y="164381"/>
                  <a:pt x="63440" y="164381"/>
                </a:cubicBezTo>
                <a:cubicBezTo>
                  <a:pt x="120965" y="164489"/>
                  <a:pt x="178469" y="164467"/>
                  <a:pt x="235994" y="164467"/>
                </a:cubicBezTo>
                <a:cubicBezTo>
                  <a:pt x="237505" y="164467"/>
                  <a:pt x="239037" y="164467"/>
                  <a:pt x="240548" y="164381"/>
                </a:cubicBezTo>
                <a:cubicBezTo>
                  <a:pt x="244736" y="164143"/>
                  <a:pt x="248146" y="162309"/>
                  <a:pt x="250823" y="159092"/>
                </a:cubicBezTo>
                <a:cubicBezTo>
                  <a:pt x="255550" y="153394"/>
                  <a:pt x="255485" y="146076"/>
                  <a:pt x="250542" y="139471"/>
                </a:cubicBezTo>
                <a:close/>
                <a:moveTo>
                  <a:pt x="228374" y="147091"/>
                </a:moveTo>
                <a:cubicBezTo>
                  <a:pt x="175360" y="147091"/>
                  <a:pt x="122325" y="147091"/>
                  <a:pt x="69311" y="147091"/>
                </a:cubicBezTo>
                <a:cubicBezTo>
                  <a:pt x="63375" y="147091"/>
                  <a:pt x="59770" y="143788"/>
                  <a:pt x="59749" y="138349"/>
                </a:cubicBezTo>
                <a:cubicBezTo>
                  <a:pt x="59749" y="105906"/>
                  <a:pt x="59749" y="73463"/>
                  <a:pt x="59749" y="40999"/>
                </a:cubicBezTo>
                <a:cubicBezTo>
                  <a:pt x="59749" y="35559"/>
                  <a:pt x="63353" y="32257"/>
                  <a:pt x="69311" y="32257"/>
                </a:cubicBezTo>
                <a:cubicBezTo>
                  <a:pt x="122325" y="32257"/>
                  <a:pt x="175360" y="32257"/>
                  <a:pt x="228374" y="32257"/>
                </a:cubicBezTo>
                <a:cubicBezTo>
                  <a:pt x="228849" y="32257"/>
                  <a:pt x="229302" y="32300"/>
                  <a:pt x="230166" y="32321"/>
                </a:cubicBezTo>
                <a:cubicBezTo>
                  <a:pt x="221661" y="42682"/>
                  <a:pt x="213437" y="52720"/>
                  <a:pt x="205191" y="62757"/>
                </a:cubicBezTo>
                <a:cubicBezTo>
                  <a:pt x="199428" y="69772"/>
                  <a:pt x="193665" y="76787"/>
                  <a:pt x="187901" y="83824"/>
                </a:cubicBezTo>
                <a:cubicBezTo>
                  <a:pt x="184469" y="88012"/>
                  <a:pt x="184491" y="91358"/>
                  <a:pt x="187901" y="95524"/>
                </a:cubicBezTo>
                <a:cubicBezTo>
                  <a:pt x="201522" y="112123"/>
                  <a:pt x="215142" y="128722"/>
                  <a:pt x="228763" y="145343"/>
                </a:cubicBezTo>
                <a:cubicBezTo>
                  <a:pt x="229130" y="145796"/>
                  <a:pt x="229496" y="146249"/>
                  <a:pt x="229842" y="146702"/>
                </a:cubicBezTo>
                <a:cubicBezTo>
                  <a:pt x="229410" y="147350"/>
                  <a:pt x="228806" y="147069"/>
                  <a:pt x="228309" y="147069"/>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099" name="Google Shape;1099;g189210b80ee_3_528">
            <a:hlinkClick r:id="rId10" action="ppaction://hlinksldjump"/>
          </p:cNvPr>
          <p:cNvSpPr txBox="1"/>
          <p:nvPr/>
        </p:nvSpPr>
        <p:spPr>
          <a:xfrm>
            <a:off x="869323" y="4384781"/>
            <a:ext cx="7314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Gallery</a:t>
            </a:r>
            <a:endParaRPr sz="1400" b="0" i="0" u="none" strike="noStrike" cap="none">
              <a:solidFill>
                <a:srgbClr val="000000"/>
              </a:solidFill>
              <a:latin typeface="Arial"/>
              <a:ea typeface="Arial"/>
              <a:cs typeface="Arial"/>
              <a:sym typeface="Arial"/>
            </a:endParaRPr>
          </a:p>
        </p:txBody>
      </p:sp>
      <p:grpSp>
        <p:nvGrpSpPr>
          <p:cNvPr id="1100" name="Google Shape;1100;g189210b80ee_3_528"/>
          <p:cNvGrpSpPr/>
          <p:nvPr/>
        </p:nvGrpSpPr>
        <p:grpSpPr>
          <a:xfrm>
            <a:off x="441647" y="4384743"/>
            <a:ext cx="203663" cy="203663"/>
            <a:chOff x="5762625" y="3095625"/>
            <a:chExt cx="665130" cy="665130"/>
          </a:xfrm>
        </p:grpSpPr>
        <p:sp>
          <p:nvSpPr>
            <p:cNvPr id="1101" name="Google Shape;1101;g189210b80ee_3_528">
              <a:hlinkClick r:id="rId10" action="ppaction://hlinksldjump"/>
            </p:cNvPr>
            <p:cNvSpPr/>
            <p:nvPr/>
          </p:nvSpPr>
          <p:spPr>
            <a:xfrm>
              <a:off x="5762625" y="3095625"/>
              <a:ext cx="665130" cy="665130"/>
            </a:xfrm>
            <a:custGeom>
              <a:avLst/>
              <a:gdLst/>
              <a:ahLst/>
              <a:cxnLst/>
              <a:rect l="l" t="t" r="r" b="b"/>
              <a:pathLst>
                <a:path w="665130" h="665130" extrusionOk="0">
                  <a:moveTo>
                    <a:pt x="663035" y="100298"/>
                  </a:moveTo>
                  <a:cubicBezTo>
                    <a:pt x="650938" y="40481"/>
                    <a:pt x="601599" y="95"/>
                    <a:pt x="540639" y="0"/>
                  </a:cubicBezTo>
                  <a:cubicBezTo>
                    <a:pt x="471392" y="0"/>
                    <a:pt x="402050" y="0"/>
                    <a:pt x="332804" y="0"/>
                  </a:cubicBezTo>
                  <a:cubicBezTo>
                    <a:pt x="263557" y="0"/>
                    <a:pt x="193643" y="0"/>
                    <a:pt x="124111" y="0"/>
                  </a:cubicBezTo>
                  <a:cubicBezTo>
                    <a:pt x="54388" y="191"/>
                    <a:pt x="95" y="54483"/>
                    <a:pt x="0" y="124397"/>
                  </a:cubicBezTo>
                  <a:cubicBezTo>
                    <a:pt x="0" y="263176"/>
                    <a:pt x="0" y="401955"/>
                    <a:pt x="0" y="540830"/>
                  </a:cubicBezTo>
                  <a:cubicBezTo>
                    <a:pt x="0" y="549021"/>
                    <a:pt x="572" y="557117"/>
                    <a:pt x="2191" y="565118"/>
                  </a:cubicBezTo>
                  <a:cubicBezTo>
                    <a:pt x="14478" y="624840"/>
                    <a:pt x="63818" y="665131"/>
                    <a:pt x="124778" y="665131"/>
                  </a:cubicBezTo>
                  <a:cubicBezTo>
                    <a:pt x="260414" y="665131"/>
                    <a:pt x="395954" y="665131"/>
                    <a:pt x="531590" y="665131"/>
                  </a:cubicBezTo>
                  <a:cubicBezTo>
                    <a:pt x="539020" y="665131"/>
                    <a:pt x="546354" y="664845"/>
                    <a:pt x="553784" y="663988"/>
                  </a:cubicBezTo>
                  <a:cubicBezTo>
                    <a:pt x="618744" y="656749"/>
                    <a:pt x="665131" y="605504"/>
                    <a:pt x="665131" y="540258"/>
                  </a:cubicBezTo>
                  <a:cubicBezTo>
                    <a:pt x="665131" y="401669"/>
                    <a:pt x="665131" y="263081"/>
                    <a:pt x="665131" y="124587"/>
                  </a:cubicBezTo>
                  <a:cubicBezTo>
                    <a:pt x="665131" y="116396"/>
                    <a:pt x="664559" y="108299"/>
                    <a:pt x="662940" y="100203"/>
                  </a:cubicBezTo>
                  <a:close/>
                  <a:moveTo>
                    <a:pt x="47530" y="126683"/>
                  </a:moveTo>
                  <a:cubicBezTo>
                    <a:pt x="47530" y="79820"/>
                    <a:pt x="79915" y="47530"/>
                    <a:pt x="126778" y="47530"/>
                  </a:cubicBezTo>
                  <a:cubicBezTo>
                    <a:pt x="264128" y="47530"/>
                    <a:pt x="401384" y="47530"/>
                    <a:pt x="538734" y="47530"/>
                  </a:cubicBezTo>
                  <a:cubicBezTo>
                    <a:pt x="585216" y="47530"/>
                    <a:pt x="617696" y="79915"/>
                    <a:pt x="617696" y="126206"/>
                  </a:cubicBezTo>
                  <a:cubicBezTo>
                    <a:pt x="617696" y="230315"/>
                    <a:pt x="617696" y="334518"/>
                    <a:pt x="617696" y="438626"/>
                  </a:cubicBezTo>
                  <a:lnTo>
                    <a:pt x="617696" y="446246"/>
                  </a:lnTo>
                  <a:cubicBezTo>
                    <a:pt x="582263" y="410813"/>
                    <a:pt x="547973" y="376523"/>
                    <a:pt x="513779" y="342233"/>
                  </a:cubicBezTo>
                  <a:cubicBezTo>
                    <a:pt x="508921" y="337375"/>
                    <a:pt x="503777" y="333375"/>
                    <a:pt x="496729" y="332708"/>
                  </a:cubicBezTo>
                  <a:cubicBezTo>
                    <a:pt x="488156" y="331851"/>
                    <a:pt x="481489" y="335280"/>
                    <a:pt x="475583" y="341281"/>
                  </a:cubicBezTo>
                  <a:cubicBezTo>
                    <a:pt x="444722" y="372332"/>
                    <a:pt x="413575" y="403193"/>
                    <a:pt x="382810" y="434340"/>
                  </a:cubicBezTo>
                  <a:cubicBezTo>
                    <a:pt x="378619" y="438531"/>
                    <a:pt x="376714" y="438245"/>
                    <a:pt x="372713" y="434340"/>
                  </a:cubicBezTo>
                  <a:cubicBezTo>
                    <a:pt x="306896" y="368237"/>
                    <a:pt x="240887" y="302324"/>
                    <a:pt x="174974" y="236411"/>
                  </a:cubicBezTo>
                  <a:cubicBezTo>
                    <a:pt x="160592" y="222028"/>
                    <a:pt x="148495" y="221933"/>
                    <a:pt x="134207" y="236220"/>
                  </a:cubicBezTo>
                  <a:cubicBezTo>
                    <a:pt x="105728" y="264700"/>
                    <a:pt x="77248" y="293180"/>
                    <a:pt x="48673" y="321755"/>
                  </a:cubicBezTo>
                  <a:cubicBezTo>
                    <a:pt x="46673" y="319564"/>
                    <a:pt x="47625" y="317278"/>
                    <a:pt x="47625" y="315182"/>
                  </a:cubicBezTo>
                  <a:cubicBezTo>
                    <a:pt x="47625" y="252317"/>
                    <a:pt x="47625" y="189548"/>
                    <a:pt x="47625" y="126683"/>
                  </a:cubicBezTo>
                  <a:close/>
                  <a:moveTo>
                    <a:pt x="487299" y="617696"/>
                  </a:moveTo>
                  <a:lnTo>
                    <a:pt x="356711" y="617696"/>
                  </a:lnTo>
                  <a:cubicBezTo>
                    <a:pt x="279749" y="617696"/>
                    <a:pt x="202787" y="617696"/>
                    <a:pt x="125825" y="617696"/>
                  </a:cubicBezTo>
                  <a:cubicBezTo>
                    <a:pt x="85153" y="617696"/>
                    <a:pt x="55055" y="592169"/>
                    <a:pt x="48387" y="552355"/>
                  </a:cubicBezTo>
                  <a:cubicBezTo>
                    <a:pt x="47720" y="548450"/>
                    <a:pt x="47625" y="544449"/>
                    <a:pt x="47625" y="540544"/>
                  </a:cubicBezTo>
                  <a:cubicBezTo>
                    <a:pt x="47625" y="492252"/>
                    <a:pt x="47625" y="444056"/>
                    <a:pt x="47530" y="395764"/>
                  </a:cubicBezTo>
                  <a:cubicBezTo>
                    <a:pt x="47530" y="391382"/>
                    <a:pt x="48959" y="388525"/>
                    <a:pt x="52007" y="385572"/>
                  </a:cubicBezTo>
                  <a:cubicBezTo>
                    <a:pt x="84677" y="353092"/>
                    <a:pt x="117158" y="320612"/>
                    <a:pt x="149638" y="287941"/>
                  </a:cubicBezTo>
                  <a:cubicBezTo>
                    <a:pt x="153162" y="284417"/>
                    <a:pt x="154972" y="283178"/>
                    <a:pt x="159258" y="287560"/>
                  </a:cubicBezTo>
                  <a:cubicBezTo>
                    <a:pt x="267557" y="396145"/>
                    <a:pt x="376047" y="504635"/>
                    <a:pt x="484537" y="613124"/>
                  </a:cubicBezTo>
                  <a:cubicBezTo>
                    <a:pt x="485680" y="614267"/>
                    <a:pt x="487013" y="615315"/>
                    <a:pt x="488347" y="616363"/>
                  </a:cubicBezTo>
                  <a:cubicBezTo>
                    <a:pt x="488061" y="616839"/>
                    <a:pt x="487680" y="617315"/>
                    <a:pt x="487394" y="617792"/>
                  </a:cubicBezTo>
                  <a:close/>
                  <a:moveTo>
                    <a:pt x="597503" y="593217"/>
                  </a:moveTo>
                  <a:cubicBezTo>
                    <a:pt x="587312" y="604171"/>
                    <a:pt x="574929" y="611410"/>
                    <a:pt x="560451" y="615220"/>
                  </a:cubicBezTo>
                  <a:cubicBezTo>
                    <a:pt x="556641" y="616172"/>
                    <a:pt x="554165" y="615791"/>
                    <a:pt x="551307" y="612934"/>
                  </a:cubicBezTo>
                  <a:cubicBezTo>
                    <a:pt x="505968" y="567404"/>
                    <a:pt x="460439" y="521875"/>
                    <a:pt x="414909" y="476536"/>
                  </a:cubicBezTo>
                  <a:cubicBezTo>
                    <a:pt x="412051" y="473678"/>
                    <a:pt x="411671" y="472250"/>
                    <a:pt x="414814" y="469201"/>
                  </a:cubicBezTo>
                  <a:cubicBezTo>
                    <a:pt x="440150" y="444151"/>
                    <a:pt x="465296" y="419005"/>
                    <a:pt x="490347" y="393668"/>
                  </a:cubicBezTo>
                  <a:cubicBezTo>
                    <a:pt x="493205" y="390811"/>
                    <a:pt x="494729" y="390335"/>
                    <a:pt x="497872" y="393478"/>
                  </a:cubicBezTo>
                  <a:cubicBezTo>
                    <a:pt x="536734" y="432625"/>
                    <a:pt x="575786" y="471583"/>
                    <a:pt x="614839" y="510540"/>
                  </a:cubicBezTo>
                  <a:cubicBezTo>
                    <a:pt x="616934" y="512636"/>
                    <a:pt x="617887" y="514731"/>
                    <a:pt x="617792" y="517684"/>
                  </a:cubicBezTo>
                  <a:cubicBezTo>
                    <a:pt x="617601" y="522637"/>
                    <a:pt x="617792" y="527590"/>
                    <a:pt x="617792" y="534734"/>
                  </a:cubicBezTo>
                  <a:cubicBezTo>
                    <a:pt x="619125" y="555498"/>
                    <a:pt x="613505" y="576167"/>
                    <a:pt x="597599" y="59331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102" name="Google Shape;1102;g189210b80ee_3_528">
              <a:hlinkClick r:id="rId10" action="ppaction://hlinksldjump"/>
            </p:cNvPr>
            <p:cNvSpPr/>
            <p:nvPr/>
          </p:nvSpPr>
          <p:spPr>
            <a:xfrm>
              <a:off x="6166578" y="3190683"/>
              <a:ext cx="166213" cy="166307"/>
            </a:xfrm>
            <a:custGeom>
              <a:avLst/>
              <a:gdLst/>
              <a:ahLst/>
              <a:cxnLst/>
              <a:rect l="l" t="t" r="r" b="b"/>
              <a:pathLst>
                <a:path w="166213" h="166307" extrusionOk="0">
                  <a:moveTo>
                    <a:pt x="83345" y="166307"/>
                  </a:moveTo>
                  <a:cubicBezTo>
                    <a:pt x="128589" y="166307"/>
                    <a:pt x="166022" y="129160"/>
                    <a:pt x="166213" y="83821"/>
                  </a:cubicBezTo>
                  <a:cubicBezTo>
                    <a:pt x="166403" y="37529"/>
                    <a:pt x="129351" y="191"/>
                    <a:pt x="83250" y="1"/>
                  </a:cubicBezTo>
                  <a:cubicBezTo>
                    <a:pt x="37911" y="-190"/>
                    <a:pt x="287" y="36958"/>
                    <a:pt x="2" y="82011"/>
                  </a:cubicBezTo>
                  <a:cubicBezTo>
                    <a:pt x="-284" y="128683"/>
                    <a:pt x="36863" y="166117"/>
                    <a:pt x="83345" y="166212"/>
                  </a:cubicBezTo>
                  <a:close/>
                  <a:moveTo>
                    <a:pt x="82869" y="47530"/>
                  </a:moveTo>
                  <a:cubicBezTo>
                    <a:pt x="102681" y="47530"/>
                    <a:pt x="118778" y="63628"/>
                    <a:pt x="118683" y="83344"/>
                  </a:cubicBezTo>
                  <a:cubicBezTo>
                    <a:pt x="118683" y="102775"/>
                    <a:pt x="102681" y="118682"/>
                    <a:pt x="83250" y="118777"/>
                  </a:cubicBezTo>
                  <a:cubicBezTo>
                    <a:pt x="63533" y="118777"/>
                    <a:pt x="47436" y="102775"/>
                    <a:pt x="47436" y="82963"/>
                  </a:cubicBezTo>
                  <a:cubicBezTo>
                    <a:pt x="47436" y="63628"/>
                    <a:pt x="63533" y="47530"/>
                    <a:pt x="82869" y="47530"/>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103" name="Google Shape;1103;g189210b80ee_3_528">
            <a:hlinkClick r:id="rId11" action="ppaction://hlinksldjump"/>
          </p:cNvPr>
          <p:cNvSpPr txBox="1"/>
          <p:nvPr/>
        </p:nvSpPr>
        <p:spPr>
          <a:xfrm>
            <a:off x="869323" y="4837548"/>
            <a:ext cx="7122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Pricing</a:t>
            </a:r>
            <a:endParaRPr sz="1400" b="0" i="0" u="none" strike="noStrike" cap="none">
              <a:solidFill>
                <a:srgbClr val="000000"/>
              </a:solidFill>
              <a:latin typeface="Arial"/>
              <a:ea typeface="Arial"/>
              <a:cs typeface="Arial"/>
              <a:sym typeface="Arial"/>
            </a:endParaRPr>
          </a:p>
        </p:txBody>
      </p:sp>
      <p:grpSp>
        <p:nvGrpSpPr>
          <p:cNvPr id="1104" name="Google Shape;1104;g189210b80ee_3_528"/>
          <p:cNvGrpSpPr/>
          <p:nvPr/>
        </p:nvGrpSpPr>
        <p:grpSpPr>
          <a:xfrm>
            <a:off x="431068" y="4863579"/>
            <a:ext cx="207645" cy="207714"/>
            <a:chOff x="6124575" y="3380359"/>
            <a:chExt cx="468618" cy="468774"/>
          </a:xfrm>
        </p:grpSpPr>
        <p:sp>
          <p:nvSpPr>
            <p:cNvPr id="1105" name="Google Shape;1105;g189210b80ee_3_528">
              <a:hlinkClick r:id="rId11" action="ppaction://hlinksldjump"/>
            </p:cNvPr>
            <p:cNvSpPr/>
            <p:nvPr/>
          </p:nvSpPr>
          <p:spPr>
            <a:xfrm>
              <a:off x="6124575" y="3380359"/>
              <a:ext cx="468618" cy="468774"/>
            </a:xfrm>
            <a:custGeom>
              <a:avLst/>
              <a:gdLst/>
              <a:ahLst/>
              <a:cxnLst/>
              <a:rect l="l" t="t" r="r" b="b"/>
              <a:pathLst>
                <a:path w="468618" h="468774" extrusionOk="0">
                  <a:moveTo>
                    <a:pt x="468523" y="56377"/>
                  </a:moveTo>
                  <a:cubicBezTo>
                    <a:pt x="468523" y="53329"/>
                    <a:pt x="468523" y="50186"/>
                    <a:pt x="467951" y="47138"/>
                  </a:cubicBezTo>
                  <a:cubicBezTo>
                    <a:pt x="463094" y="18849"/>
                    <a:pt x="441567" y="466"/>
                    <a:pt x="412706" y="85"/>
                  </a:cubicBezTo>
                  <a:cubicBezTo>
                    <a:pt x="391561" y="-106"/>
                    <a:pt x="370415" y="85"/>
                    <a:pt x="349270" y="85"/>
                  </a:cubicBezTo>
                  <a:cubicBezTo>
                    <a:pt x="329744" y="85"/>
                    <a:pt x="310217" y="85"/>
                    <a:pt x="290691" y="85"/>
                  </a:cubicBezTo>
                  <a:cubicBezTo>
                    <a:pt x="259640" y="-106"/>
                    <a:pt x="233446" y="10943"/>
                    <a:pt x="211538" y="32946"/>
                  </a:cubicBezTo>
                  <a:cubicBezTo>
                    <a:pt x="146959" y="97716"/>
                    <a:pt x="82379" y="162391"/>
                    <a:pt x="17800" y="227065"/>
                  </a:cubicBezTo>
                  <a:cubicBezTo>
                    <a:pt x="-5917" y="250878"/>
                    <a:pt x="-5917" y="284120"/>
                    <a:pt x="17705" y="307837"/>
                  </a:cubicBezTo>
                  <a:cubicBezTo>
                    <a:pt x="65234" y="355558"/>
                    <a:pt x="112859" y="403183"/>
                    <a:pt x="160484" y="450808"/>
                  </a:cubicBezTo>
                  <a:cubicBezTo>
                    <a:pt x="184392" y="474715"/>
                    <a:pt x="217539" y="474811"/>
                    <a:pt x="241542" y="450808"/>
                  </a:cubicBezTo>
                  <a:cubicBezTo>
                    <a:pt x="306407" y="386133"/>
                    <a:pt x="371177" y="321363"/>
                    <a:pt x="435947" y="256688"/>
                  </a:cubicBezTo>
                  <a:cubicBezTo>
                    <a:pt x="457664" y="234971"/>
                    <a:pt x="468713" y="208777"/>
                    <a:pt x="468618" y="177916"/>
                  </a:cubicBezTo>
                  <a:cubicBezTo>
                    <a:pt x="468523" y="137435"/>
                    <a:pt x="468618" y="96859"/>
                    <a:pt x="468618" y="56377"/>
                  </a:cubicBezTo>
                  <a:close/>
                  <a:moveTo>
                    <a:pt x="409944" y="230875"/>
                  </a:moveTo>
                  <a:cubicBezTo>
                    <a:pt x="345174" y="295455"/>
                    <a:pt x="280595" y="360034"/>
                    <a:pt x="215920" y="424709"/>
                  </a:cubicBezTo>
                  <a:cubicBezTo>
                    <a:pt x="206014" y="434615"/>
                    <a:pt x="196013" y="434615"/>
                    <a:pt x="186202" y="424709"/>
                  </a:cubicBezTo>
                  <a:cubicBezTo>
                    <a:pt x="139053" y="377560"/>
                    <a:pt x="92000" y="330316"/>
                    <a:pt x="44851" y="283168"/>
                  </a:cubicBezTo>
                  <a:cubicBezTo>
                    <a:pt x="33707" y="272023"/>
                    <a:pt x="33802" y="262879"/>
                    <a:pt x="44851" y="251735"/>
                  </a:cubicBezTo>
                  <a:cubicBezTo>
                    <a:pt x="108764" y="187727"/>
                    <a:pt x="172676" y="123814"/>
                    <a:pt x="236494" y="59711"/>
                  </a:cubicBezTo>
                  <a:cubicBezTo>
                    <a:pt x="252020" y="44090"/>
                    <a:pt x="270403" y="36375"/>
                    <a:pt x="292406" y="36565"/>
                  </a:cubicBezTo>
                  <a:cubicBezTo>
                    <a:pt x="331744" y="36756"/>
                    <a:pt x="371082" y="36565"/>
                    <a:pt x="410516" y="36565"/>
                  </a:cubicBezTo>
                  <a:cubicBezTo>
                    <a:pt x="425184" y="36565"/>
                    <a:pt x="432233" y="43709"/>
                    <a:pt x="432233" y="58473"/>
                  </a:cubicBezTo>
                  <a:cubicBezTo>
                    <a:pt x="432233" y="78666"/>
                    <a:pt x="432233" y="98859"/>
                    <a:pt x="432233" y="118957"/>
                  </a:cubicBezTo>
                  <a:cubicBezTo>
                    <a:pt x="432233" y="138292"/>
                    <a:pt x="432233" y="157628"/>
                    <a:pt x="432233" y="177059"/>
                  </a:cubicBezTo>
                  <a:cubicBezTo>
                    <a:pt x="432233" y="198109"/>
                    <a:pt x="424994" y="216016"/>
                    <a:pt x="410039" y="230875"/>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106" name="Google Shape;1106;g189210b80ee_3_528">
              <a:hlinkClick r:id="rId11" action="ppaction://hlinksldjump"/>
            </p:cNvPr>
            <p:cNvSpPr/>
            <p:nvPr/>
          </p:nvSpPr>
          <p:spPr>
            <a:xfrm>
              <a:off x="6405646" y="3456453"/>
              <a:ext cx="109824" cy="109728"/>
            </a:xfrm>
            <a:custGeom>
              <a:avLst/>
              <a:gdLst/>
              <a:ahLst/>
              <a:cxnLst/>
              <a:rect l="l" t="t" r="r" b="b"/>
              <a:pathLst>
                <a:path w="109824" h="109728" extrusionOk="0">
                  <a:moveTo>
                    <a:pt x="55055" y="0"/>
                  </a:moveTo>
                  <a:cubicBezTo>
                    <a:pt x="24765" y="-95"/>
                    <a:pt x="95" y="24480"/>
                    <a:pt x="0" y="54674"/>
                  </a:cubicBezTo>
                  <a:cubicBezTo>
                    <a:pt x="0" y="84868"/>
                    <a:pt x="24575" y="109633"/>
                    <a:pt x="54769" y="109728"/>
                  </a:cubicBezTo>
                  <a:cubicBezTo>
                    <a:pt x="85058" y="109728"/>
                    <a:pt x="109633" y="85344"/>
                    <a:pt x="109823" y="55055"/>
                  </a:cubicBezTo>
                  <a:cubicBezTo>
                    <a:pt x="110014" y="24861"/>
                    <a:pt x="85344" y="191"/>
                    <a:pt x="55055" y="96"/>
                  </a:cubicBezTo>
                  <a:close/>
                  <a:moveTo>
                    <a:pt x="54673" y="73152"/>
                  </a:moveTo>
                  <a:cubicBezTo>
                    <a:pt x="44577" y="72962"/>
                    <a:pt x="36576" y="64675"/>
                    <a:pt x="36671" y="54579"/>
                  </a:cubicBezTo>
                  <a:cubicBezTo>
                    <a:pt x="36766" y="44482"/>
                    <a:pt x="45053" y="36386"/>
                    <a:pt x="55150" y="36481"/>
                  </a:cubicBezTo>
                  <a:cubicBezTo>
                    <a:pt x="65151" y="36576"/>
                    <a:pt x="73247" y="44958"/>
                    <a:pt x="73152" y="55055"/>
                  </a:cubicBezTo>
                  <a:cubicBezTo>
                    <a:pt x="73057" y="65151"/>
                    <a:pt x="64675" y="73248"/>
                    <a:pt x="54673" y="7315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107" name="Google Shape;1107;g189210b80ee_3_528">
            <a:hlinkClick r:id="rId12" action="ppaction://hlinksldjump"/>
          </p:cNvPr>
          <p:cNvSpPr txBox="1"/>
          <p:nvPr/>
        </p:nvSpPr>
        <p:spPr>
          <a:xfrm>
            <a:off x="869323" y="5290315"/>
            <a:ext cx="10407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Contact Us</a:t>
            </a:r>
            <a:endParaRPr sz="1400" b="0" i="0" u="none" strike="noStrike" cap="none">
              <a:solidFill>
                <a:srgbClr val="000000"/>
              </a:solidFill>
              <a:latin typeface="Arial"/>
              <a:ea typeface="Arial"/>
              <a:cs typeface="Arial"/>
              <a:sym typeface="Arial"/>
            </a:endParaRPr>
          </a:p>
        </p:txBody>
      </p:sp>
      <p:sp>
        <p:nvSpPr>
          <p:cNvPr id="1108" name="Google Shape;1108;g189210b80ee_3_528">
            <a:hlinkClick r:id="rId12" action="ppaction://hlinksldjump"/>
          </p:cNvPr>
          <p:cNvSpPr/>
          <p:nvPr/>
        </p:nvSpPr>
        <p:spPr>
          <a:xfrm>
            <a:off x="436263" y="5292935"/>
            <a:ext cx="199004" cy="198993"/>
          </a:xfrm>
          <a:custGeom>
            <a:avLst/>
            <a:gdLst/>
            <a:ahLst/>
            <a:cxnLst/>
            <a:rect l="l" t="t" r="r" b="b"/>
            <a:pathLst>
              <a:path w="692188" h="692149" extrusionOk="0">
                <a:moveTo>
                  <a:pt x="676275" y="478060"/>
                </a:moveTo>
                <a:cubicBezTo>
                  <a:pt x="606266" y="450056"/>
                  <a:pt x="536258" y="422053"/>
                  <a:pt x="466154" y="394049"/>
                </a:cubicBezTo>
                <a:cubicBezTo>
                  <a:pt x="450247" y="387668"/>
                  <a:pt x="440531" y="392049"/>
                  <a:pt x="434150" y="407956"/>
                </a:cubicBezTo>
                <a:cubicBezTo>
                  <a:pt x="423005" y="435864"/>
                  <a:pt x="411575" y="463677"/>
                  <a:pt x="400907" y="491871"/>
                </a:cubicBezTo>
                <a:cubicBezTo>
                  <a:pt x="398431" y="498443"/>
                  <a:pt x="395288" y="499491"/>
                  <a:pt x="389096" y="498729"/>
                </a:cubicBezTo>
                <a:cubicBezTo>
                  <a:pt x="342138" y="493205"/>
                  <a:pt x="300609" y="475393"/>
                  <a:pt x="265462" y="443675"/>
                </a:cubicBezTo>
                <a:cubicBezTo>
                  <a:pt x="223456" y="405765"/>
                  <a:pt x="199739" y="358235"/>
                  <a:pt x="193453" y="302038"/>
                </a:cubicBezTo>
                <a:cubicBezTo>
                  <a:pt x="192881" y="296609"/>
                  <a:pt x="194024" y="293942"/>
                  <a:pt x="199644" y="291751"/>
                </a:cubicBezTo>
                <a:cubicBezTo>
                  <a:pt x="227933" y="280892"/>
                  <a:pt x="255937" y="269462"/>
                  <a:pt x="284131" y="258223"/>
                </a:cubicBezTo>
                <a:cubicBezTo>
                  <a:pt x="300323" y="251746"/>
                  <a:pt x="304514" y="242030"/>
                  <a:pt x="298037" y="225647"/>
                </a:cubicBezTo>
                <a:cubicBezTo>
                  <a:pt x="270415" y="156686"/>
                  <a:pt x="242697" y="87725"/>
                  <a:pt x="215360" y="18669"/>
                </a:cubicBezTo>
                <a:cubicBezTo>
                  <a:pt x="211931" y="10096"/>
                  <a:pt x="207645" y="3239"/>
                  <a:pt x="198787" y="0"/>
                </a:cubicBezTo>
                <a:lnTo>
                  <a:pt x="192024" y="0"/>
                </a:lnTo>
                <a:cubicBezTo>
                  <a:pt x="189357" y="2000"/>
                  <a:pt x="186595" y="2191"/>
                  <a:pt x="183928" y="0"/>
                </a:cubicBezTo>
                <a:lnTo>
                  <a:pt x="174498" y="0"/>
                </a:lnTo>
                <a:cubicBezTo>
                  <a:pt x="167069" y="1619"/>
                  <a:pt x="159353" y="953"/>
                  <a:pt x="151924" y="2858"/>
                </a:cubicBezTo>
                <a:cubicBezTo>
                  <a:pt x="86582" y="18860"/>
                  <a:pt x="40291" y="57531"/>
                  <a:pt x="13335" y="119063"/>
                </a:cubicBezTo>
                <a:cubicBezTo>
                  <a:pt x="5810" y="136303"/>
                  <a:pt x="1524" y="154400"/>
                  <a:pt x="0" y="173069"/>
                </a:cubicBezTo>
                <a:lnTo>
                  <a:pt x="0" y="181166"/>
                </a:lnTo>
                <a:cubicBezTo>
                  <a:pt x="1143" y="183833"/>
                  <a:pt x="1143" y="186595"/>
                  <a:pt x="0" y="189262"/>
                </a:cubicBezTo>
                <a:lnTo>
                  <a:pt x="0" y="198692"/>
                </a:lnTo>
                <a:cubicBezTo>
                  <a:pt x="1143" y="201835"/>
                  <a:pt x="1143" y="204978"/>
                  <a:pt x="0" y="208121"/>
                </a:cubicBezTo>
                <a:lnTo>
                  <a:pt x="0" y="212217"/>
                </a:lnTo>
                <a:cubicBezTo>
                  <a:pt x="953" y="213074"/>
                  <a:pt x="667" y="214122"/>
                  <a:pt x="667" y="215170"/>
                </a:cubicBezTo>
                <a:cubicBezTo>
                  <a:pt x="667" y="215932"/>
                  <a:pt x="667" y="216789"/>
                  <a:pt x="667" y="217551"/>
                </a:cubicBezTo>
                <a:cubicBezTo>
                  <a:pt x="667" y="218313"/>
                  <a:pt x="667" y="219170"/>
                  <a:pt x="667" y="219932"/>
                </a:cubicBezTo>
                <a:cubicBezTo>
                  <a:pt x="667" y="220980"/>
                  <a:pt x="857" y="222123"/>
                  <a:pt x="0" y="222885"/>
                </a:cubicBezTo>
                <a:lnTo>
                  <a:pt x="0" y="228314"/>
                </a:lnTo>
                <a:cubicBezTo>
                  <a:pt x="2477" y="229553"/>
                  <a:pt x="1334" y="231934"/>
                  <a:pt x="1429" y="233648"/>
                </a:cubicBezTo>
                <a:cubicBezTo>
                  <a:pt x="7239" y="300990"/>
                  <a:pt x="24479" y="365189"/>
                  <a:pt x="56769" y="424625"/>
                </a:cubicBezTo>
                <a:cubicBezTo>
                  <a:pt x="132017" y="563213"/>
                  <a:pt x="246983" y="649605"/>
                  <a:pt x="401479" y="682371"/>
                </a:cubicBezTo>
                <a:cubicBezTo>
                  <a:pt x="439674" y="690467"/>
                  <a:pt x="478536" y="694373"/>
                  <a:pt x="517589" y="690848"/>
                </a:cubicBezTo>
                <a:cubicBezTo>
                  <a:pt x="614267" y="682276"/>
                  <a:pt x="690848" y="599218"/>
                  <a:pt x="692182" y="501968"/>
                </a:cubicBezTo>
                <a:cubicBezTo>
                  <a:pt x="692372" y="488537"/>
                  <a:pt x="688562" y="482632"/>
                  <a:pt x="676180" y="477679"/>
                </a:cubicBezTo>
                <a:close/>
                <a:moveTo>
                  <a:pt x="650367" y="520065"/>
                </a:moveTo>
                <a:cubicBezTo>
                  <a:pt x="642366" y="579215"/>
                  <a:pt x="596837" y="630936"/>
                  <a:pt x="538925" y="646271"/>
                </a:cubicBezTo>
                <a:cubicBezTo>
                  <a:pt x="523399" y="650367"/>
                  <a:pt x="507587" y="652272"/>
                  <a:pt x="493014" y="651701"/>
                </a:cubicBezTo>
                <a:cubicBezTo>
                  <a:pt x="292418" y="650653"/>
                  <a:pt x="113348" y="513683"/>
                  <a:pt x="58103" y="320421"/>
                </a:cubicBezTo>
                <a:cubicBezTo>
                  <a:pt x="46387" y="279273"/>
                  <a:pt x="40481" y="237268"/>
                  <a:pt x="40577" y="194405"/>
                </a:cubicBezTo>
                <a:cubicBezTo>
                  <a:pt x="40672" y="117920"/>
                  <a:pt x="95726" y="53912"/>
                  <a:pt x="171164" y="42101"/>
                </a:cubicBezTo>
                <a:cubicBezTo>
                  <a:pt x="177641" y="41053"/>
                  <a:pt x="181261" y="41910"/>
                  <a:pt x="184023" y="49149"/>
                </a:cubicBezTo>
                <a:cubicBezTo>
                  <a:pt x="206407" y="106204"/>
                  <a:pt x="229267" y="163163"/>
                  <a:pt x="252222" y="219932"/>
                </a:cubicBezTo>
                <a:cubicBezTo>
                  <a:pt x="254318" y="225076"/>
                  <a:pt x="253651" y="226790"/>
                  <a:pt x="248317" y="228886"/>
                </a:cubicBezTo>
                <a:cubicBezTo>
                  <a:pt x="221266" y="239268"/>
                  <a:pt x="194501" y="250222"/>
                  <a:pt x="167545" y="260985"/>
                </a:cubicBezTo>
                <a:cubicBezTo>
                  <a:pt x="156305" y="265462"/>
                  <a:pt x="151638" y="271939"/>
                  <a:pt x="152114" y="283559"/>
                </a:cubicBezTo>
                <a:cubicBezTo>
                  <a:pt x="156877" y="392906"/>
                  <a:pt x="208979" y="471202"/>
                  <a:pt x="307467" y="518255"/>
                </a:cubicBezTo>
                <a:cubicBezTo>
                  <a:pt x="339757" y="533686"/>
                  <a:pt x="374523" y="539877"/>
                  <a:pt x="410242" y="540163"/>
                </a:cubicBezTo>
                <a:cubicBezTo>
                  <a:pt x="420719" y="540163"/>
                  <a:pt x="427292" y="534543"/>
                  <a:pt x="431101" y="525018"/>
                </a:cubicBezTo>
                <a:cubicBezTo>
                  <a:pt x="441865" y="497872"/>
                  <a:pt x="452819" y="470821"/>
                  <a:pt x="463487" y="443675"/>
                </a:cubicBezTo>
                <a:cubicBezTo>
                  <a:pt x="465392" y="438912"/>
                  <a:pt x="467011" y="437864"/>
                  <a:pt x="471964" y="439865"/>
                </a:cubicBezTo>
                <a:cubicBezTo>
                  <a:pt x="529019" y="462915"/>
                  <a:pt x="586073" y="485775"/>
                  <a:pt x="643319" y="508349"/>
                </a:cubicBezTo>
                <a:cubicBezTo>
                  <a:pt x="649510" y="510826"/>
                  <a:pt x="651129" y="513683"/>
                  <a:pt x="650272" y="520065"/>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109" name="Google Shape;1109;g189210b80ee_3_528"/>
          <p:cNvSpPr txBox="1"/>
          <p:nvPr/>
        </p:nvSpPr>
        <p:spPr>
          <a:xfrm>
            <a:off x="3216675" y="840950"/>
            <a:ext cx="8077500" cy="769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IN" sz="4400" b="0" i="0" u="none" strike="noStrike" cap="none">
                <a:solidFill>
                  <a:srgbClr val="1ED760"/>
                </a:solidFill>
                <a:latin typeface="Poppins Medium"/>
                <a:ea typeface="Poppins Medium"/>
                <a:cs typeface="Poppins Medium"/>
                <a:sym typeface="Poppins Medium"/>
              </a:rPr>
              <a:t>Model 3: Random Forest</a:t>
            </a:r>
            <a:endParaRPr sz="1400" b="0" i="0" u="none" strike="noStrike" cap="none">
              <a:solidFill>
                <a:srgbClr val="000000"/>
              </a:solidFill>
              <a:latin typeface="Arial"/>
              <a:ea typeface="Arial"/>
              <a:cs typeface="Arial"/>
              <a:sym typeface="Arial"/>
            </a:endParaRPr>
          </a:p>
        </p:txBody>
      </p:sp>
      <p:sp>
        <p:nvSpPr>
          <p:cNvPr id="1110" name="Google Shape;1110;g189210b80ee_3_528"/>
          <p:cNvSpPr/>
          <p:nvPr/>
        </p:nvSpPr>
        <p:spPr>
          <a:xfrm>
            <a:off x="4895682" y="4049726"/>
            <a:ext cx="8096" cy="857"/>
          </a:xfrm>
          <a:custGeom>
            <a:avLst/>
            <a:gdLst/>
            <a:ahLst/>
            <a:cxnLst/>
            <a:rect l="l" t="t" r="r" b="b"/>
            <a:pathLst>
              <a:path w="8096" h="857" extrusionOk="0">
                <a:moveTo>
                  <a:pt x="8096" y="0"/>
                </a:moveTo>
                <a:lnTo>
                  <a:pt x="0" y="0"/>
                </a:lnTo>
                <a:cubicBezTo>
                  <a:pt x="2667" y="1143"/>
                  <a:pt x="5429" y="1143"/>
                  <a:pt x="8096" y="0"/>
                </a:cubicBezTo>
                <a:close/>
              </a:path>
            </a:pathLst>
          </a:custGeom>
          <a:solidFill>
            <a:srgbClr val="19191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111" name="Google Shape;1111;g189210b80ee_3_528"/>
          <p:cNvSpPr/>
          <p:nvPr/>
        </p:nvSpPr>
        <p:spPr>
          <a:xfrm>
            <a:off x="4895682" y="4049726"/>
            <a:ext cx="8096" cy="1572"/>
          </a:xfrm>
          <a:custGeom>
            <a:avLst/>
            <a:gdLst/>
            <a:ahLst/>
            <a:cxnLst/>
            <a:rect l="l" t="t" r="r" b="b"/>
            <a:pathLst>
              <a:path w="8096" h="1572" extrusionOk="0">
                <a:moveTo>
                  <a:pt x="8096" y="0"/>
                </a:moveTo>
                <a:cubicBezTo>
                  <a:pt x="5429" y="1143"/>
                  <a:pt x="2667" y="1143"/>
                  <a:pt x="0" y="0"/>
                </a:cubicBezTo>
                <a:cubicBezTo>
                  <a:pt x="2667" y="2191"/>
                  <a:pt x="5429" y="2000"/>
                  <a:pt x="8096" y="0"/>
                </a:cubicBezTo>
                <a:close/>
              </a:path>
            </a:pathLst>
          </a:custGeom>
          <a:solidFill>
            <a:srgbClr val="19191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112" name="Google Shape;1112;g189210b80ee_3_528"/>
          <p:cNvSpPr txBox="1"/>
          <p:nvPr/>
        </p:nvSpPr>
        <p:spPr>
          <a:xfrm>
            <a:off x="3216685" y="2584707"/>
            <a:ext cx="8575200" cy="831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1100"/>
              <a:buFont typeface="Arial"/>
              <a:buNone/>
            </a:pPr>
            <a:r>
              <a:rPr lang="en-IN" sz="1200" b="0" i="0" u="none" strike="noStrike" cap="none">
                <a:solidFill>
                  <a:srgbClr val="B4B5B2"/>
                </a:solidFill>
                <a:latin typeface="Open Sans"/>
                <a:ea typeface="Open Sans"/>
                <a:cs typeface="Open Sans"/>
                <a:sym typeface="Open Sans"/>
              </a:rPr>
              <a:t>A Random Forest is an algorithm constructed by taking the mean of several decision trees. They are less prone to outliers and less likely to overfit than Decision Trees, and are therefore a logical next step for our model. We needed to combine many classifiers to look for complex solutions. Increasing the number of decision trees used increases the precision of the outcome.</a:t>
            </a:r>
            <a:endParaRPr sz="1200" b="0" i="0" u="none" strike="noStrike" cap="none">
              <a:solidFill>
                <a:srgbClr val="B4B5B2"/>
              </a:solidFill>
              <a:latin typeface="Open Sans"/>
              <a:ea typeface="Open Sans"/>
              <a:cs typeface="Open Sans"/>
              <a:sym typeface="Open Sans"/>
            </a:endParaRPr>
          </a:p>
        </p:txBody>
      </p:sp>
      <p:grpSp>
        <p:nvGrpSpPr>
          <p:cNvPr id="1113" name="Google Shape;1113;g189210b80ee_3_528"/>
          <p:cNvGrpSpPr/>
          <p:nvPr/>
        </p:nvGrpSpPr>
        <p:grpSpPr>
          <a:xfrm>
            <a:off x="3320984" y="1596310"/>
            <a:ext cx="1986300" cy="585300"/>
            <a:chOff x="3660298" y="4527635"/>
            <a:chExt cx="1986300" cy="585300"/>
          </a:xfrm>
        </p:grpSpPr>
        <p:sp>
          <p:nvSpPr>
            <p:cNvPr id="1114" name="Google Shape;1114;g189210b80ee_3_528"/>
            <p:cNvSpPr/>
            <p:nvPr/>
          </p:nvSpPr>
          <p:spPr>
            <a:xfrm>
              <a:off x="3660298" y="4527635"/>
              <a:ext cx="1986300" cy="585300"/>
            </a:xfrm>
            <a:prstGeom prst="roundRect">
              <a:avLst>
                <a:gd name="adj" fmla="val 50000"/>
              </a:avLst>
            </a:prstGeom>
            <a:solidFill>
              <a:srgbClr val="1ED76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15" name="Google Shape;1115;g189210b80ee_3_528"/>
            <p:cNvSpPr txBox="1"/>
            <p:nvPr/>
          </p:nvSpPr>
          <p:spPr>
            <a:xfrm>
              <a:off x="4262983" y="4640564"/>
              <a:ext cx="780900" cy="4308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lt1"/>
                  </a:solidFill>
                  <a:latin typeface="Poppins Medium"/>
                  <a:ea typeface="Poppins Medium"/>
                  <a:cs typeface="Poppins Medium"/>
                  <a:sym typeface="Poppins Medium"/>
                </a:rPr>
                <a:t>Play</a:t>
              </a:r>
              <a:endParaRPr sz="1400" b="0" i="0" u="none" strike="noStrike" cap="none">
                <a:solidFill>
                  <a:srgbClr val="000000"/>
                </a:solidFill>
                <a:latin typeface="Arial"/>
                <a:ea typeface="Arial"/>
                <a:cs typeface="Arial"/>
                <a:sym typeface="Arial"/>
              </a:endParaRPr>
            </a:p>
          </p:txBody>
        </p:sp>
      </p:grpSp>
      <p:grpSp>
        <p:nvGrpSpPr>
          <p:cNvPr id="1116" name="Google Shape;1116;g189210b80ee_3_528"/>
          <p:cNvGrpSpPr/>
          <p:nvPr/>
        </p:nvGrpSpPr>
        <p:grpSpPr>
          <a:xfrm>
            <a:off x="5710424" y="1596310"/>
            <a:ext cx="1986300" cy="585300"/>
            <a:chOff x="6096000" y="4527635"/>
            <a:chExt cx="1986300" cy="585300"/>
          </a:xfrm>
        </p:grpSpPr>
        <p:sp>
          <p:nvSpPr>
            <p:cNvPr id="1117" name="Google Shape;1117;g189210b80ee_3_528"/>
            <p:cNvSpPr/>
            <p:nvPr/>
          </p:nvSpPr>
          <p:spPr>
            <a:xfrm>
              <a:off x="6096000" y="4527635"/>
              <a:ext cx="1986300" cy="585300"/>
            </a:xfrm>
            <a:prstGeom prst="roundRect">
              <a:avLst>
                <a:gd name="adj" fmla="val 50000"/>
              </a:avLst>
            </a:prstGeom>
            <a:noFill/>
            <a:ln w="9525"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18" name="Google Shape;1118;g189210b80ee_3_528"/>
            <p:cNvSpPr txBox="1"/>
            <p:nvPr/>
          </p:nvSpPr>
          <p:spPr>
            <a:xfrm>
              <a:off x="6554414" y="4640564"/>
              <a:ext cx="1069500" cy="4308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lt1"/>
                  </a:solidFill>
                  <a:latin typeface="Poppins Medium"/>
                  <a:ea typeface="Poppins Medium"/>
                  <a:cs typeface="Poppins Medium"/>
                  <a:sym typeface="Poppins Medium"/>
                </a:rPr>
                <a:t>Follow</a:t>
              </a:r>
              <a:endParaRPr sz="1400" b="0" i="0" u="none" strike="noStrike" cap="none">
                <a:solidFill>
                  <a:srgbClr val="000000"/>
                </a:solidFill>
                <a:latin typeface="Arial"/>
                <a:ea typeface="Arial"/>
                <a:cs typeface="Arial"/>
                <a:sym typeface="Arial"/>
              </a:endParaRPr>
            </a:p>
          </p:txBody>
        </p:sp>
      </p:grpSp>
      <p:grpSp>
        <p:nvGrpSpPr>
          <p:cNvPr id="1119" name="Google Shape;1119;g189210b80ee_3_528"/>
          <p:cNvGrpSpPr/>
          <p:nvPr/>
        </p:nvGrpSpPr>
        <p:grpSpPr>
          <a:xfrm>
            <a:off x="8099864" y="1861966"/>
            <a:ext cx="361483" cy="70500"/>
            <a:chOff x="8439178" y="4793291"/>
            <a:chExt cx="361483" cy="70500"/>
          </a:xfrm>
        </p:grpSpPr>
        <p:sp>
          <p:nvSpPr>
            <p:cNvPr id="1120" name="Google Shape;1120;g189210b80ee_3_528"/>
            <p:cNvSpPr/>
            <p:nvPr/>
          </p:nvSpPr>
          <p:spPr>
            <a:xfrm>
              <a:off x="8439178" y="4793291"/>
              <a:ext cx="70500" cy="70500"/>
            </a:xfrm>
            <a:prstGeom prst="ellipse">
              <a:avLst/>
            </a:prstGeom>
            <a:solidFill>
              <a:srgbClr val="B4B5B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21" name="Google Shape;1121;g189210b80ee_3_528"/>
            <p:cNvSpPr/>
            <p:nvPr/>
          </p:nvSpPr>
          <p:spPr>
            <a:xfrm>
              <a:off x="8585904" y="4793291"/>
              <a:ext cx="70500" cy="70500"/>
            </a:xfrm>
            <a:prstGeom prst="ellipse">
              <a:avLst/>
            </a:prstGeom>
            <a:solidFill>
              <a:srgbClr val="B4B5B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22" name="Google Shape;1122;g189210b80ee_3_528"/>
            <p:cNvSpPr/>
            <p:nvPr/>
          </p:nvSpPr>
          <p:spPr>
            <a:xfrm>
              <a:off x="8730161" y="4793291"/>
              <a:ext cx="70500" cy="70500"/>
            </a:xfrm>
            <a:prstGeom prst="ellipse">
              <a:avLst/>
            </a:prstGeom>
            <a:solidFill>
              <a:srgbClr val="B4B5B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sp>
        <p:nvSpPr>
          <p:cNvPr id="1123" name="Google Shape;1123;g189210b80ee_3_528"/>
          <p:cNvSpPr/>
          <p:nvPr/>
        </p:nvSpPr>
        <p:spPr>
          <a:xfrm>
            <a:off x="25" y="0"/>
            <a:ext cx="3008700" cy="68580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124" name="Google Shape;1124;g189210b80ee_3_528"/>
          <p:cNvGrpSpPr/>
          <p:nvPr/>
        </p:nvGrpSpPr>
        <p:grpSpPr>
          <a:xfrm>
            <a:off x="400070" y="221666"/>
            <a:ext cx="361219" cy="70242"/>
            <a:chOff x="249382" y="221673"/>
            <a:chExt cx="234497" cy="45600"/>
          </a:xfrm>
        </p:grpSpPr>
        <p:sp>
          <p:nvSpPr>
            <p:cNvPr id="1125" name="Google Shape;1125;g189210b80ee_3_528"/>
            <p:cNvSpPr/>
            <p:nvPr/>
          </p:nvSpPr>
          <p:spPr>
            <a:xfrm>
              <a:off x="249382" y="221673"/>
              <a:ext cx="45600" cy="45600"/>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26" name="Google Shape;1126;g189210b80ee_3_528"/>
            <p:cNvSpPr/>
            <p:nvPr/>
          </p:nvSpPr>
          <p:spPr>
            <a:xfrm>
              <a:off x="344632" y="221673"/>
              <a:ext cx="45600" cy="45600"/>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27" name="Google Shape;1127;g189210b80ee_3_528"/>
            <p:cNvSpPr/>
            <p:nvPr/>
          </p:nvSpPr>
          <p:spPr>
            <a:xfrm>
              <a:off x="438279" y="221673"/>
              <a:ext cx="45600" cy="45600"/>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sp>
        <p:nvSpPr>
          <p:cNvPr id="1128" name="Google Shape;1128;g189210b80ee_3_528">
            <a:hlinkClick r:id="rId4" action="ppaction://hlinksldjump"/>
          </p:cNvPr>
          <p:cNvSpPr txBox="1"/>
          <p:nvPr/>
        </p:nvSpPr>
        <p:spPr>
          <a:xfrm>
            <a:off x="869326" y="1302700"/>
            <a:ext cx="13635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Background</a:t>
            </a:r>
            <a:endParaRPr sz="1400" b="0" i="0" u="none" strike="noStrike" cap="none">
              <a:solidFill>
                <a:srgbClr val="000000"/>
              </a:solidFill>
              <a:latin typeface="Arial"/>
              <a:ea typeface="Arial"/>
              <a:cs typeface="Arial"/>
              <a:sym typeface="Arial"/>
            </a:endParaRPr>
          </a:p>
        </p:txBody>
      </p:sp>
      <p:sp>
        <p:nvSpPr>
          <p:cNvPr id="1129" name="Google Shape;1129;g189210b80ee_3_528">
            <a:hlinkClick r:id="rId4" action="ppaction://hlinksldjump"/>
          </p:cNvPr>
          <p:cNvSpPr/>
          <p:nvPr/>
        </p:nvSpPr>
        <p:spPr>
          <a:xfrm>
            <a:off x="405478" y="1294855"/>
            <a:ext cx="198920" cy="205975"/>
          </a:xfrm>
          <a:custGeom>
            <a:avLst/>
            <a:gdLst/>
            <a:ahLst/>
            <a:cxnLst/>
            <a:rect l="l" t="t" r="r" b="b"/>
            <a:pathLst>
              <a:path w="3788950" h="3923333" extrusionOk="0">
                <a:moveTo>
                  <a:pt x="3715304" y="3556921"/>
                </a:moveTo>
                <a:cubicBezTo>
                  <a:pt x="3417934" y="3247644"/>
                  <a:pt x="3120754" y="2938177"/>
                  <a:pt x="2822431" y="2629852"/>
                </a:cubicBezTo>
                <a:cubicBezTo>
                  <a:pt x="2800618" y="2607278"/>
                  <a:pt x="2801380" y="2594896"/>
                  <a:pt x="2820430" y="2571845"/>
                </a:cubicBezTo>
                <a:cubicBezTo>
                  <a:pt x="2925872" y="2444020"/>
                  <a:pt x="3006740" y="2301240"/>
                  <a:pt x="3065128" y="2146459"/>
                </a:cubicBezTo>
                <a:cubicBezTo>
                  <a:pt x="3164950" y="1881950"/>
                  <a:pt x="3194668" y="1608868"/>
                  <a:pt x="3148186" y="1330071"/>
                </a:cubicBezTo>
                <a:cubicBezTo>
                  <a:pt x="3084749" y="949643"/>
                  <a:pt x="2904060" y="632936"/>
                  <a:pt x="2612214" y="381476"/>
                </a:cubicBezTo>
                <a:cubicBezTo>
                  <a:pt x="2402569" y="200787"/>
                  <a:pt x="2160824" y="83630"/>
                  <a:pt x="1888600" y="29432"/>
                </a:cubicBezTo>
                <a:cubicBezTo>
                  <a:pt x="1832116" y="18193"/>
                  <a:pt x="1773823" y="17336"/>
                  <a:pt x="1718483" y="0"/>
                </a:cubicBezTo>
                <a:lnTo>
                  <a:pt x="1695528" y="0"/>
                </a:lnTo>
                <a:cubicBezTo>
                  <a:pt x="1688765" y="6668"/>
                  <a:pt x="1680288" y="2953"/>
                  <a:pt x="1672573" y="3905"/>
                </a:cubicBezTo>
                <a:cubicBezTo>
                  <a:pt x="1664857" y="2858"/>
                  <a:pt x="1656285" y="6572"/>
                  <a:pt x="1649617" y="0"/>
                </a:cubicBezTo>
                <a:lnTo>
                  <a:pt x="1511695" y="0"/>
                </a:lnTo>
                <a:cubicBezTo>
                  <a:pt x="1507123" y="5048"/>
                  <a:pt x="1501027" y="3715"/>
                  <a:pt x="1495312" y="3905"/>
                </a:cubicBezTo>
                <a:cubicBezTo>
                  <a:pt x="1490931" y="3905"/>
                  <a:pt x="1486549" y="3905"/>
                  <a:pt x="1482073" y="3905"/>
                </a:cubicBezTo>
                <a:cubicBezTo>
                  <a:pt x="1476358" y="3619"/>
                  <a:pt x="1470262" y="4953"/>
                  <a:pt x="1465690" y="0"/>
                </a:cubicBezTo>
                <a:lnTo>
                  <a:pt x="1442734" y="0"/>
                </a:lnTo>
                <a:cubicBezTo>
                  <a:pt x="1422256" y="14764"/>
                  <a:pt x="1397491" y="11240"/>
                  <a:pt x="1374726" y="14288"/>
                </a:cubicBezTo>
                <a:cubicBezTo>
                  <a:pt x="1123456" y="46958"/>
                  <a:pt x="894475" y="137827"/>
                  <a:pt x="686926" y="281369"/>
                </a:cubicBezTo>
                <a:cubicBezTo>
                  <a:pt x="446705" y="447485"/>
                  <a:pt x="265635" y="664464"/>
                  <a:pt x="143429" y="930402"/>
                </a:cubicBezTo>
                <a:cubicBezTo>
                  <a:pt x="11317" y="1218057"/>
                  <a:pt x="-29069" y="1519142"/>
                  <a:pt x="20366" y="1830229"/>
                </a:cubicBezTo>
                <a:cubicBezTo>
                  <a:pt x="79516" y="2202275"/>
                  <a:pt x="252967" y="2514886"/>
                  <a:pt x="534145" y="2766251"/>
                </a:cubicBezTo>
                <a:cubicBezTo>
                  <a:pt x="764269" y="2971895"/>
                  <a:pt x="1032112" y="3102293"/>
                  <a:pt x="1337102" y="3148298"/>
                </a:cubicBezTo>
                <a:cubicBezTo>
                  <a:pt x="1741724" y="3209354"/>
                  <a:pt x="2118057" y="3128963"/>
                  <a:pt x="2460385" y="2901791"/>
                </a:cubicBezTo>
                <a:cubicBezTo>
                  <a:pt x="2485722" y="2885027"/>
                  <a:pt x="2498009" y="2886456"/>
                  <a:pt x="2519059" y="2908364"/>
                </a:cubicBezTo>
                <a:cubicBezTo>
                  <a:pt x="2817383" y="3220212"/>
                  <a:pt x="3116944" y="3531013"/>
                  <a:pt x="3416219" y="3842004"/>
                </a:cubicBezTo>
                <a:cubicBezTo>
                  <a:pt x="3426792" y="3853053"/>
                  <a:pt x="3437841" y="3863721"/>
                  <a:pt x="3449461" y="3873722"/>
                </a:cubicBezTo>
                <a:cubicBezTo>
                  <a:pt x="3547950" y="3958304"/>
                  <a:pt x="3698635" y="3931444"/>
                  <a:pt x="3761786" y="3818192"/>
                </a:cubicBezTo>
                <a:cubicBezTo>
                  <a:pt x="3810078" y="3731609"/>
                  <a:pt x="3793600" y="3638360"/>
                  <a:pt x="3715400" y="3557016"/>
                </a:cubicBezTo>
                <a:close/>
                <a:moveTo>
                  <a:pt x="1586086" y="2754535"/>
                </a:moveTo>
                <a:cubicBezTo>
                  <a:pt x="944291" y="2758059"/>
                  <a:pt x="415273" y="2229517"/>
                  <a:pt x="414701" y="1584389"/>
                </a:cubicBezTo>
                <a:cubicBezTo>
                  <a:pt x="414225" y="939832"/>
                  <a:pt x="941434" y="412623"/>
                  <a:pt x="1585609" y="413480"/>
                </a:cubicBezTo>
                <a:cubicBezTo>
                  <a:pt x="2230738" y="414337"/>
                  <a:pt x="2758137" y="943261"/>
                  <a:pt x="2754803" y="1585817"/>
                </a:cubicBezTo>
                <a:cubicBezTo>
                  <a:pt x="2751469" y="2232374"/>
                  <a:pt x="2232833" y="2750915"/>
                  <a:pt x="1586086" y="275444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130" name="Google Shape;1130;g189210b80ee_3_528">
            <a:hlinkClick r:id="rId6" action="ppaction://hlinksldjump"/>
          </p:cNvPr>
          <p:cNvSpPr txBox="1"/>
          <p:nvPr/>
        </p:nvSpPr>
        <p:spPr>
          <a:xfrm>
            <a:off x="869327" y="2200875"/>
            <a:ext cx="15240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C1C1C1"/>
                </a:solidFill>
                <a:latin typeface="Poppins Medium"/>
                <a:ea typeface="Poppins Medium"/>
                <a:cs typeface="Poppins Medium"/>
                <a:sym typeface="Poppins Medium"/>
              </a:rPr>
              <a:t>Data Cleaning</a:t>
            </a:r>
            <a:endParaRPr sz="1400" b="0" i="0" u="none" strike="noStrike" cap="none">
              <a:solidFill>
                <a:srgbClr val="C1C1C1"/>
              </a:solidFill>
              <a:latin typeface="Arial"/>
              <a:ea typeface="Arial"/>
              <a:cs typeface="Arial"/>
              <a:sym typeface="Arial"/>
            </a:endParaRPr>
          </a:p>
        </p:txBody>
      </p:sp>
      <p:grpSp>
        <p:nvGrpSpPr>
          <p:cNvPr id="1131" name="Google Shape;1131;g189210b80ee_3_528"/>
          <p:cNvGrpSpPr/>
          <p:nvPr/>
        </p:nvGrpSpPr>
        <p:grpSpPr>
          <a:xfrm>
            <a:off x="431322" y="2214773"/>
            <a:ext cx="203700" cy="203700"/>
            <a:chOff x="431322" y="2214773"/>
            <a:chExt cx="203700" cy="203700"/>
          </a:xfrm>
        </p:grpSpPr>
        <p:sp>
          <p:nvSpPr>
            <p:cNvPr id="1132" name="Google Shape;1132;g189210b80ee_3_528">
              <a:hlinkClick r:id="rId6" action="ppaction://hlinksldjump"/>
            </p:cNvPr>
            <p:cNvSpPr/>
            <p:nvPr/>
          </p:nvSpPr>
          <p:spPr>
            <a:xfrm>
              <a:off x="431322" y="2214773"/>
              <a:ext cx="203700" cy="203700"/>
            </a:xfrm>
            <a:prstGeom prst="roundRect">
              <a:avLst>
                <a:gd name="adj" fmla="val 12600"/>
              </a:avLst>
            </a:prstGeom>
            <a:solidFill>
              <a:srgbClr val="C1C1C1"/>
            </a:solidFill>
            <a:ln w="9525" cap="flat" cmpd="sng">
              <a:solidFill>
                <a:srgbClr val="C1C1C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133" name="Google Shape;1133;g189210b80ee_3_528" descr="Add with solid fill">
              <a:hlinkClick r:id="rId6" action="ppaction://hlinksldjump"/>
            </p:cNvPr>
            <p:cNvPicPr preferRelativeResize="0"/>
            <p:nvPr/>
          </p:nvPicPr>
          <p:blipFill rotWithShape="1">
            <a:blip r:embed="rId7">
              <a:alphaModFix/>
            </a:blip>
            <a:srcRect/>
            <a:stretch/>
          </p:blipFill>
          <p:spPr>
            <a:xfrm>
              <a:off x="472263" y="2255714"/>
              <a:ext cx="121788" cy="121788"/>
            </a:xfrm>
            <a:prstGeom prst="rect">
              <a:avLst/>
            </a:prstGeom>
            <a:noFill/>
            <a:ln w="9525" cap="flat" cmpd="sng">
              <a:solidFill>
                <a:srgbClr val="C1C1C1"/>
              </a:solidFill>
              <a:prstDash val="solid"/>
              <a:round/>
              <a:headEnd type="none" w="sm" len="sm"/>
              <a:tailEnd type="none" w="sm" len="sm"/>
            </a:ln>
          </p:spPr>
        </p:pic>
      </p:grpSp>
      <p:grpSp>
        <p:nvGrpSpPr>
          <p:cNvPr id="1134" name="Google Shape;1134;g189210b80ee_3_528"/>
          <p:cNvGrpSpPr/>
          <p:nvPr/>
        </p:nvGrpSpPr>
        <p:grpSpPr>
          <a:xfrm>
            <a:off x="431336" y="2660278"/>
            <a:ext cx="203692" cy="203692"/>
            <a:chOff x="431321" y="3254199"/>
            <a:chExt cx="265500" cy="265500"/>
          </a:xfrm>
        </p:grpSpPr>
        <p:sp>
          <p:nvSpPr>
            <p:cNvPr id="1135" name="Google Shape;1135;g189210b80ee_3_528">
              <a:hlinkClick r:id="rId8" action="ppaction://hlinksldjump"/>
            </p:cNvPr>
            <p:cNvSpPr/>
            <p:nvPr/>
          </p:nvSpPr>
          <p:spPr>
            <a:xfrm>
              <a:off x="431321" y="3254199"/>
              <a:ext cx="265500" cy="265500"/>
            </a:xfrm>
            <a:prstGeom prst="roundRect">
              <a:avLst>
                <a:gd name="adj" fmla="val 12600"/>
              </a:avLst>
            </a:prstGeom>
            <a:gradFill>
              <a:gsLst>
                <a:gs pos="0">
                  <a:srgbClr val="4224B0"/>
                </a:gs>
                <a:gs pos="11000">
                  <a:srgbClr val="4224B0"/>
                </a:gs>
                <a:gs pos="100000">
                  <a:srgbClr val="7F93A0"/>
                </a:gs>
              </a:gsLst>
              <a:lin ang="2700006"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36" name="Google Shape;1136;g189210b80ee_3_528" descr="Heart with solid fill">
              <a:hlinkClick r:id="rId8" action="ppaction://hlinksldjump"/>
            </p:cNvPr>
            <p:cNvSpPr/>
            <p:nvPr/>
          </p:nvSpPr>
          <p:spPr>
            <a:xfrm>
              <a:off x="498181" y="3324518"/>
              <a:ext cx="131159" cy="124273"/>
            </a:xfrm>
            <a:custGeom>
              <a:avLst/>
              <a:gdLst/>
              <a:ahLst/>
              <a:cxnLst/>
              <a:rect l="l" t="t" r="r" b="b"/>
              <a:pathLst>
                <a:path w="647700" h="613696" extrusionOk="0">
                  <a:moveTo>
                    <a:pt x="323850" y="127922"/>
                  </a:moveTo>
                  <a:cubicBezTo>
                    <a:pt x="203835" y="-110203"/>
                    <a:pt x="0" y="32672"/>
                    <a:pt x="0" y="166022"/>
                  </a:cubicBezTo>
                  <a:cubicBezTo>
                    <a:pt x="0" y="366047"/>
                    <a:pt x="323850" y="613697"/>
                    <a:pt x="323850" y="613697"/>
                  </a:cubicBezTo>
                  <a:cubicBezTo>
                    <a:pt x="323850" y="613697"/>
                    <a:pt x="647700" y="366047"/>
                    <a:pt x="647700" y="166022"/>
                  </a:cubicBezTo>
                  <a:cubicBezTo>
                    <a:pt x="647700" y="32672"/>
                    <a:pt x="443865" y="-110203"/>
                    <a:pt x="323850" y="12792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137" name="Google Shape;1137;g189210b80ee_3_528">
            <a:hlinkClick r:id="rId8" action="ppaction://hlinksldjump"/>
          </p:cNvPr>
          <p:cNvSpPr txBox="1"/>
          <p:nvPr/>
        </p:nvSpPr>
        <p:spPr>
          <a:xfrm>
            <a:off x="869323" y="2649959"/>
            <a:ext cx="11481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EDA</a:t>
            </a:r>
            <a:endParaRPr sz="1400" b="0" i="0" u="none" strike="noStrike" cap="none">
              <a:solidFill>
                <a:srgbClr val="000000"/>
              </a:solidFill>
              <a:latin typeface="Arial"/>
              <a:ea typeface="Arial"/>
              <a:cs typeface="Arial"/>
              <a:sym typeface="Arial"/>
            </a:endParaRPr>
          </a:p>
        </p:txBody>
      </p:sp>
      <p:sp>
        <p:nvSpPr>
          <p:cNvPr id="1138" name="Google Shape;1138;g189210b80ee_3_528"/>
          <p:cNvSpPr txBox="1"/>
          <p:nvPr/>
        </p:nvSpPr>
        <p:spPr>
          <a:xfrm>
            <a:off x="869326" y="3479250"/>
            <a:ext cx="16650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Dashboard</a:t>
            </a:r>
            <a:endParaRPr sz="1400" b="0" i="0" u="none" strike="noStrike" cap="none">
              <a:solidFill>
                <a:srgbClr val="000000"/>
              </a:solidFill>
              <a:latin typeface="Arial"/>
              <a:ea typeface="Arial"/>
              <a:cs typeface="Arial"/>
              <a:sym typeface="Arial"/>
            </a:endParaRPr>
          </a:p>
        </p:txBody>
      </p:sp>
      <p:sp>
        <p:nvSpPr>
          <p:cNvPr id="1139" name="Google Shape;1139;g189210b80ee_3_528"/>
          <p:cNvSpPr/>
          <p:nvPr/>
        </p:nvSpPr>
        <p:spPr>
          <a:xfrm>
            <a:off x="470506" y="3479247"/>
            <a:ext cx="154868" cy="204940"/>
          </a:xfrm>
          <a:custGeom>
            <a:avLst/>
            <a:gdLst/>
            <a:ahLst/>
            <a:cxnLst/>
            <a:rect l="l" t="t" r="r" b="b"/>
            <a:pathLst>
              <a:path w="469298" h="621030" extrusionOk="0">
                <a:moveTo>
                  <a:pt x="467584" y="62389"/>
                </a:moveTo>
                <a:cubicBezTo>
                  <a:pt x="461298" y="29813"/>
                  <a:pt x="431294" y="-95"/>
                  <a:pt x="394242" y="0"/>
                </a:cubicBezTo>
                <a:cubicBezTo>
                  <a:pt x="287847" y="286"/>
                  <a:pt x="181453" y="0"/>
                  <a:pt x="75059" y="191"/>
                </a:cubicBezTo>
                <a:cubicBezTo>
                  <a:pt x="67248" y="191"/>
                  <a:pt x="59343" y="762"/>
                  <a:pt x="51913" y="3715"/>
                </a:cubicBezTo>
                <a:cubicBezTo>
                  <a:pt x="23910" y="15145"/>
                  <a:pt x="6860" y="35624"/>
                  <a:pt x="1240" y="65342"/>
                </a:cubicBezTo>
                <a:cubicBezTo>
                  <a:pt x="-665" y="75533"/>
                  <a:pt x="192" y="85916"/>
                  <a:pt x="192" y="96203"/>
                </a:cubicBezTo>
                <a:cubicBezTo>
                  <a:pt x="192" y="260985"/>
                  <a:pt x="192" y="425672"/>
                  <a:pt x="192" y="590455"/>
                </a:cubicBezTo>
                <a:cubicBezTo>
                  <a:pt x="192" y="608838"/>
                  <a:pt x="6384" y="617125"/>
                  <a:pt x="22671" y="621030"/>
                </a:cubicBezTo>
                <a:lnTo>
                  <a:pt x="32387" y="621030"/>
                </a:lnTo>
                <a:cubicBezTo>
                  <a:pt x="37626" y="620268"/>
                  <a:pt x="42483" y="618744"/>
                  <a:pt x="46674" y="615315"/>
                </a:cubicBezTo>
                <a:cubicBezTo>
                  <a:pt x="51437" y="611315"/>
                  <a:pt x="56771" y="607981"/>
                  <a:pt x="61819" y="604171"/>
                </a:cubicBezTo>
                <a:cubicBezTo>
                  <a:pt x="117064" y="562737"/>
                  <a:pt x="172214" y="521399"/>
                  <a:pt x="227364" y="479965"/>
                </a:cubicBezTo>
                <a:cubicBezTo>
                  <a:pt x="232380" y="476155"/>
                  <a:pt x="237333" y="476091"/>
                  <a:pt x="242223" y="479774"/>
                </a:cubicBezTo>
                <a:cubicBezTo>
                  <a:pt x="301754" y="524447"/>
                  <a:pt x="361380" y="569119"/>
                  <a:pt x="420912" y="613791"/>
                </a:cubicBezTo>
                <a:cubicBezTo>
                  <a:pt x="425484" y="617220"/>
                  <a:pt x="430151" y="620078"/>
                  <a:pt x="435866" y="621030"/>
                </a:cubicBezTo>
                <a:lnTo>
                  <a:pt x="445581" y="621030"/>
                </a:lnTo>
                <a:cubicBezTo>
                  <a:pt x="462155" y="617792"/>
                  <a:pt x="469108" y="609410"/>
                  <a:pt x="469299" y="592265"/>
                </a:cubicBezTo>
                <a:cubicBezTo>
                  <a:pt x="469299" y="591027"/>
                  <a:pt x="469299" y="589884"/>
                  <a:pt x="469299" y="588645"/>
                </a:cubicBezTo>
                <a:cubicBezTo>
                  <a:pt x="469299" y="419100"/>
                  <a:pt x="469299" y="249460"/>
                  <a:pt x="469299" y="79915"/>
                </a:cubicBezTo>
                <a:cubicBezTo>
                  <a:pt x="469299" y="74009"/>
                  <a:pt x="468822" y="68199"/>
                  <a:pt x="467679" y="62484"/>
                </a:cubicBezTo>
                <a:close/>
                <a:moveTo>
                  <a:pt x="415292" y="543211"/>
                </a:moveTo>
                <a:cubicBezTo>
                  <a:pt x="382716" y="518732"/>
                  <a:pt x="351093" y="495015"/>
                  <a:pt x="319470" y="471297"/>
                </a:cubicBezTo>
                <a:cubicBezTo>
                  <a:pt x="297372" y="454724"/>
                  <a:pt x="275274" y="438055"/>
                  <a:pt x="253176" y="421577"/>
                </a:cubicBezTo>
                <a:cubicBezTo>
                  <a:pt x="239937" y="411671"/>
                  <a:pt x="229459" y="411766"/>
                  <a:pt x="216315" y="421577"/>
                </a:cubicBezTo>
                <a:cubicBezTo>
                  <a:pt x="164022" y="460820"/>
                  <a:pt x="111730" y="500063"/>
                  <a:pt x="59438" y="539211"/>
                </a:cubicBezTo>
                <a:cubicBezTo>
                  <a:pt x="58009" y="540258"/>
                  <a:pt x="56580" y="541306"/>
                  <a:pt x="55152" y="542354"/>
                </a:cubicBezTo>
                <a:cubicBezTo>
                  <a:pt x="53151" y="541116"/>
                  <a:pt x="54009" y="539306"/>
                  <a:pt x="54009" y="537877"/>
                </a:cubicBezTo>
                <a:cubicBezTo>
                  <a:pt x="54009" y="385191"/>
                  <a:pt x="54009" y="232601"/>
                  <a:pt x="54009" y="79915"/>
                </a:cubicBezTo>
                <a:cubicBezTo>
                  <a:pt x="54009" y="62770"/>
                  <a:pt x="64391" y="52388"/>
                  <a:pt x="81536" y="52388"/>
                </a:cubicBezTo>
                <a:cubicBezTo>
                  <a:pt x="183739" y="52388"/>
                  <a:pt x="285847" y="52388"/>
                  <a:pt x="388050" y="52388"/>
                </a:cubicBezTo>
                <a:cubicBezTo>
                  <a:pt x="405195" y="52388"/>
                  <a:pt x="415578" y="62770"/>
                  <a:pt x="415578" y="79915"/>
                </a:cubicBezTo>
                <a:cubicBezTo>
                  <a:pt x="415578" y="232601"/>
                  <a:pt x="415578" y="385191"/>
                  <a:pt x="415578" y="537877"/>
                </a:cubicBezTo>
                <a:cubicBezTo>
                  <a:pt x="415578" y="539211"/>
                  <a:pt x="415482" y="540544"/>
                  <a:pt x="415387" y="543020"/>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140" name="Google Shape;1140;g189210b80ee_3_528">
            <a:hlinkClick r:id="rId9" action="ppaction://hlinksldjump"/>
          </p:cNvPr>
          <p:cNvSpPr txBox="1"/>
          <p:nvPr/>
        </p:nvSpPr>
        <p:spPr>
          <a:xfrm>
            <a:off x="869325" y="3932025"/>
            <a:ext cx="13635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1ED760"/>
                </a:solidFill>
                <a:latin typeface="Poppins Medium"/>
                <a:ea typeface="Poppins Medium"/>
                <a:cs typeface="Poppins Medium"/>
                <a:sym typeface="Poppins Medium"/>
              </a:rPr>
              <a:t>Data Modeling </a:t>
            </a:r>
            <a:endParaRPr sz="1400" b="0" i="0" u="none" strike="noStrike" cap="none">
              <a:solidFill>
                <a:srgbClr val="1ED760"/>
              </a:solidFill>
              <a:latin typeface="Arial"/>
              <a:ea typeface="Arial"/>
              <a:cs typeface="Arial"/>
              <a:sym typeface="Arial"/>
            </a:endParaRPr>
          </a:p>
        </p:txBody>
      </p:sp>
      <p:sp>
        <p:nvSpPr>
          <p:cNvPr id="1141" name="Google Shape;1141;g189210b80ee_3_528">
            <a:hlinkClick r:id="rId9" action="ppaction://hlinksldjump"/>
          </p:cNvPr>
          <p:cNvSpPr/>
          <p:nvPr/>
        </p:nvSpPr>
        <p:spPr>
          <a:xfrm>
            <a:off x="457357" y="3958031"/>
            <a:ext cx="174838" cy="205723"/>
          </a:xfrm>
          <a:custGeom>
            <a:avLst/>
            <a:gdLst/>
            <a:ahLst/>
            <a:cxnLst/>
            <a:rect l="l" t="t" r="r" b="b"/>
            <a:pathLst>
              <a:path w="254310" h="299233" extrusionOk="0">
                <a:moveTo>
                  <a:pt x="250564" y="139515"/>
                </a:moveTo>
                <a:cubicBezTo>
                  <a:pt x="238951" y="123995"/>
                  <a:pt x="227338" y="108453"/>
                  <a:pt x="215595" y="93041"/>
                </a:cubicBezTo>
                <a:cubicBezTo>
                  <a:pt x="213782" y="90667"/>
                  <a:pt x="213458" y="89221"/>
                  <a:pt x="215466" y="86609"/>
                </a:cubicBezTo>
                <a:cubicBezTo>
                  <a:pt x="227273" y="71218"/>
                  <a:pt x="238800" y="55655"/>
                  <a:pt x="250434" y="40135"/>
                </a:cubicBezTo>
                <a:cubicBezTo>
                  <a:pt x="252355" y="37588"/>
                  <a:pt x="253910" y="34890"/>
                  <a:pt x="254190" y="31631"/>
                </a:cubicBezTo>
                <a:cubicBezTo>
                  <a:pt x="255054" y="21896"/>
                  <a:pt x="248341" y="14924"/>
                  <a:pt x="238001" y="14924"/>
                </a:cubicBezTo>
                <a:cubicBezTo>
                  <a:pt x="179785" y="14924"/>
                  <a:pt x="121569" y="14924"/>
                  <a:pt x="63353" y="14967"/>
                </a:cubicBezTo>
                <a:cubicBezTo>
                  <a:pt x="61001" y="14967"/>
                  <a:pt x="59835" y="14773"/>
                  <a:pt x="59360" y="11923"/>
                </a:cubicBezTo>
                <a:cubicBezTo>
                  <a:pt x="58173" y="5102"/>
                  <a:pt x="52539" y="418"/>
                  <a:pt x="45999" y="30"/>
                </a:cubicBezTo>
                <a:cubicBezTo>
                  <a:pt x="38962" y="-380"/>
                  <a:pt x="32983" y="3483"/>
                  <a:pt x="30716" y="9916"/>
                </a:cubicBezTo>
                <a:cubicBezTo>
                  <a:pt x="29896" y="12269"/>
                  <a:pt x="29788" y="14708"/>
                  <a:pt x="29788" y="17169"/>
                </a:cubicBezTo>
                <a:cubicBezTo>
                  <a:pt x="29788" y="58310"/>
                  <a:pt x="29788" y="99474"/>
                  <a:pt x="29788" y="140615"/>
                </a:cubicBezTo>
                <a:lnTo>
                  <a:pt x="29788" y="156049"/>
                </a:lnTo>
                <a:cubicBezTo>
                  <a:pt x="29788" y="192636"/>
                  <a:pt x="29745" y="229223"/>
                  <a:pt x="29853" y="265811"/>
                </a:cubicBezTo>
                <a:cubicBezTo>
                  <a:pt x="29853" y="268725"/>
                  <a:pt x="29141" y="269631"/>
                  <a:pt x="26205" y="269437"/>
                </a:cubicBezTo>
                <a:cubicBezTo>
                  <a:pt x="22255" y="269178"/>
                  <a:pt x="18262" y="269286"/>
                  <a:pt x="14290" y="269437"/>
                </a:cubicBezTo>
                <a:cubicBezTo>
                  <a:pt x="6152" y="269761"/>
                  <a:pt x="43" y="276129"/>
                  <a:pt x="0" y="284180"/>
                </a:cubicBezTo>
                <a:cubicBezTo>
                  <a:pt x="-43" y="292274"/>
                  <a:pt x="5979" y="299031"/>
                  <a:pt x="14052" y="299095"/>
                </a:cubicBezTo>
                <a:cubicBezTo>
                  <a:pt x="34515" y="299290"/>
                  <a:pt x="54957" y="299268"/>
                  <a:pt x="75420" y="299095"/>
                </a:cubicBezTo>
                <a:cubicBezTo>
                  <a:pt x="83493" y="299031"/>
                  <a:pt x="89709" y="292318"/>
                  <a:pt x="89752" y="284331"/>
                </a:cubicBezTo>
                <a:cubicBezTo>
                  <a:pt x="89796" y="276258"/>
                  <a:pt x="83449" y="269696"/>
                  <a:pt x="75182" y="269415"/>
                </a:cubicBezTo>
                <a:cubicBezTo>
                  <a:pt x="71211" y="269286"/>
                  <a:pt x="67217" y="269156"/>
                  <a:pt x="63267" y="269437"/>
                </a:cubicBezTo>
                <a:cubicBezTo>
                  <a:pt x="60202" y="269674"/>
                  <a:pt x="59706" y="268552"/>
                  <a:pt x="59706" y="265746"/>
                </a:cubicBezTo>
                <a:cubicBezTo>
                  <a:pt x="59813" y="233238"/>
                  <a:pt x="59813" y="200752"/>
                  <a:pt x="59706" y="168245"/>
                </a:cubicBezTo>
                <a:cubicBezTo>
                  <a:pt x="59706" y="165266"/>
                  <a:pt x="60245" y="164381"/>
                  <a:pt x="63440" y="164381"/>
                </a:cubicBezTo>
                <a:cubicBezTo>
                  <a:pt x="120965" y="164489"/>
                  <a:pt x="178469" y="164467"/>
                  <a:pt x="235994" y="164467"/>
                </a:cubicBezTo>
                <a:cubicBezTo>
                  <a:pt x="237505" y="164467"/>
                  <a:pt x="239037" y="164467"/>
                  <a:pt x="240548" y="164381"/>
                </a:cubicBezTo>
                <a:cubicBezTo>
                  <a:pt x="244736" y="164143"/>
                  <a:pt x="248146" y="162309"/>
                  <a:pt x="250823" y="159092"/>
                </a:cubicBezTo>
                <a:cubicBezTo>
                  <a:pt x="255550" y="153394"/>
                  <a:pt x="255485" y="146076"/>
                  <a:pt x="250542" y="139471"/>
                </a:cubicBezTo>
                <a:close/>
                <a:moveTo>
                  <a:pt x="228374" y="147091"/>
                </a:moveTo>
                <a:cubicBezTo>
                  <a:pt x="175360" y="147091"/>
                  <a:pt x="122325" y="147091"/>
                  <a:pt x="69311" y="147091"/>
                </a:cubicBezTo>
                <a:cubicBezTo>
                  <a:pt x="63375" y="147091"/>
                  <a:pt x="59770" y="143788"/>
                  <a:pt x="59749" y="138349"/>
                </a:cubicBezTo>
                <a:cubicBezTo>
                  <a:pt x="59749" y="105906"/>
                  <a:pt x="59749" y="73463"/>
                  <a:pt x="59749" y="40999"/>
                </a:cubicBezTo>
                <a:cubicBezTo>
                  <a:pt x="59749" y="35559"/>
                  <a:pt x="63353" y="32257"/>
                  <a:pt x="69311" y="32257"/>
                </a:cubicBezTo>
                <a:cubicBezTo>
                  <a:pt x="122325" y="32257"/>
                  <a:pt x="175360" y="32257"/>
                  <a:pt x="228374" y="32257"/>
                </a:cubicBezTo>
                <a:cubicBezTo>
                  <a:pt x="228849" y="32257"/>
                  <a:pt x="229302" y="32300"/>
                  <a:pt x="230166" y="32321"/>
                </a:cubicBezTo>
                <a:cubicBezTo>
                  <a:pt x="221661" y="42682"/>
                  <a:pt x="213437" y="52720"/>
                  <a:pt x="205191" y="62757"/>
                </a:cubicBezTo>
                <a:cubicBezTo>
                  <a:pt x="199428" y="69772"/>
                  <a:pt x="193665" y="76787"/>
                  <a:pt x="187901" y="83824"/>
                </a:cubicBezTo>
                <a:cubicBezTo>
                  <a:pt x="184469" y="88012"/>
                  <a:pt x="184491" y="91358"/>
                  <a:pt x="187901" y="95524"/>
                </a:cubicBezTo>
                <a:cubicBezTo>
                  <a:pt x="201522" y="112123"/>
                  <a:pt x="215142" y="128722"/>
                  <a:pt x="228763" y="145343"/>
                </a:cubicBezTo>
                <a:cubicBezTo>
                  <a:pt x="229130" y="145796"/>
                  <a:pt x="229496" y="146249"/>
                  <a:pt x="229842" y="146702"/>
                </a:cubicBezTo>
                <a:cubicBezTo>
                  <a:pt x="229410" y="147350"/>
                  <a:pt x="228806" y="147069"/>
                  <a:pt x="228309" y="147069"/>
                </a:cubicBezTo>
                <a:close/>
              </a:path>
            </a:pathLst>
          </a:custGeom>
          <a:solidFill>
            <a:srgbClr val="1ED76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142" name="Google Shape;1142;g189210b80ee_3_528">
            <a:hlinkClick r:id="rId10" action="ppaction://hlinksldjump"/>
          </p:cNvPr>
          <p:cNvSpPr txBox="1"/>
          <p:nvPr/>
        </p:nvSpPr>
        <p:spPr>
          <a:xfrm>
            <a:off x="869326" y="4384775"/>
            <a:ext cx="11481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Conclusion</a:t>
            </a:r>
            <a:endParaRPr sz="1400" b="0" i="0" u="none" strike="noStrike" cap="none">
              <a:solidFill>
                <a:srgbClr val="000000"/>
              </a:solidFill>
              <a:latin typeface="Arial"/>
              <a:ea typeface="Arial"/>
              <a:cs typeface="Arial"/>
              <a:sym typeface="Arial"/>
            </a:endParaRPr>
          </a:p>
        </p:txBody>
      </p:sp>
      <p:grpSp>
        <p:nvGrpSpPr>
          <p:cNvPr id="1143" name="Google Shape;1143;g189210b80ee_3_528"/>
          <p:cNvGrpSpPr/>
          <p:nvPr/>
        </p:nvGrpSpPr>
        <p:grpSpPr>
          <a:xfrm>
            <a:off x="441647" y="4384743"/>
            <a:ext cx="203663" cy="203663"/>
            <a:chOff x="5762625" y="3095625"/>
            <a:chExt cx="665130" cy="665130"/>
          </a:xfrm>
        </p:grpSpPr>
        <p:sp>
          <p:nvSpPr>
            <p:cNvPr id="1144" name="Google Shape;1144;g189210b80ee_3_528">
              <a:hlinkClick r:id="rId10" action="ppaction://hlinksldjump"/>
            </p:cNvPr>
            <p:cNvSpPr/>
            <p:nvPr/>
          </p:nvSpPr>
          <p:spPr>
            <a:xfrm>
              <a:off x="5762625" y="3095625"/>
              <a:ext cx="665130" cy="665130"/>
            </a:xfrm>
            <a:custGeom>
              <a:avLst/>
              <a:gdLst/>
              <a:ahLst/>
              <a:cxnLst/>
              <a:rect l="l" t="t" r="r" b="b"/>
              <a:pathLst>
                <a:path w="665130" h="665130" extrusionOk="0">
                  <a:moveTo>
                    <a:pt x="663035" y="100298"/>
                  </a:moveTo>
                  <a:cubicBezTo>
                    <a:pt x="650938" y="40481"/>
                    <a:pt x="601599" y="95"/>
                    <a:pt x="540639" y="0"/>
                  </a:cubicBezTo>
                  <a:cubicBezTo>
                    <a:pt x="471392" y="0"/>
                    <a:pt x="402050" y="0"/>
                    <a:pt x="332804" y="0"/>
                  </a:cubicBezTo>
                  <a:cubicBezTo>
                    <a:pt x="263557" y="0"/>
                    <a:pt x="193643" y="0"/>
                    <a:pt x="124111" y="0"/>
                  </a:cubicBezTo>
                  <a:cubicBezTo>
                    <a:pt x="54388" y="191"/>
                    <a:pt x="95" y="54483"/>
                    <a:pt x="0" y="124397"/>
                  </a:cubicBezTo>
                  <a:cubicBezTo>
                    <a:pt x="0" y="263176"/>
                    <a:pt x="0" y="401955"/>
                    <a:pt x="0" y="540830"/>
                  </a:cubicBezTo>
                  <a:cubicBezTo>
                    <a:pt x="0" y="549021"/>
                    <a:pt x="572" y="557117"/>
                    <a:pt x="2191" y="565118"/>
                  </a:cubicBezTo>
                  <a:cubicBezTo>
                    <a:pt x="14478" y="624840"/>
                    <a:pt x="63818" y="665131"/>
                    <a:pt x="124778" y="665131"/>
                  </a:cubicBezTo>
                  <a:cubicBezTo>
                    <a:pt x="260414" y="665131"/>
                    <a:pt x="395954" y="665131"/>
                    <a:pt x="531590" y="665131"/>
                  </a:cubicBezTo>
                  <a:cubicBezTo>
                    <a:pt x="539020" y="665131"/>
                    <a:pt x="546354" y="664845"/>
                    <a:pt x="553784" y="663988"/>
                  </a:cubicBezTo>
                  <a:cubicBezTo>
                    <a:pt x="618744" y="656749"/>
                    <a:pt x="665131" y="605504"/>
                    <a:pt x="665131" y="540258"/>
                  </a:cubicBezTo>
                  <a:cubicBezTo>
                    <a:pt x="665131" y="401669"/>
                    <a:pt x="665131" y="263081"/>
                    <a:pt x="665131" y="124587"/>
                  </a:cubicBezTo>
                  <a:cubicBezTo>
                    <a:pt x="665131" y="116396"/>
                    <a:pt x="664559" y="108299"/>
                    <a:pt x="662940" y="100203"/>
                  </a:cubicBezTo>
                  <a:close/>
                  <a:moveTo>
                    <a:pt x="47530" y="126683"/>
                  </a:moveTo>
                  <a:cubicBezTo>
                    <a:pt x="47530" y="79820"/>
                    <a:pt x="79915" y="47530"/>
                    <a:pt x="126778" y="47530"/>
                  </a:cubicBezTo>
                  <a:cubicBezTo>
                    <a:pt x="264128" y="47530"/>
                    <a:pt x="401384" y="47530"/>
                    <a:pt x="538734" y="47530"/>
                  </a:cubicBezTo>
                  <a:cubicBezTo>
                    <a:pt x="585216" y="47530"/>
                    <a:pt x="617696" y="79915"/>
                    <a:pt x="617696" y="126206"/>
                  </a:cubicBezTo>
                  <a:cubicBezTo>
                    <a:pt x="617696" y="230315"/>
                    <a:pt x="617696" y="334518"/>
                    <a:pt x="617696" y="438626"/>
                  </a:cubicBezTo>
                  <a:lnTo>
                    <a:pt x="617696" y="446246"/>
                  </a:lnTo>
                  <a:cubicBezTo>
                    <a:pt x="582263" y="410813"/>
                    <a:pt x="547973" y="376523"/>
                    <a:pt x="513779" y="342233"/>
                  </a:cubicBezTo>
                  <a:cubicBezTo>
                    <a:pt x="508921" y="337375"/>
                    <a:pt x="503777" y="333375"/>
                    <a:pt x="496729" y="332708"/>
                  </a:cubicBezTo>
                  <a:cubicBezTo>
                    <a:pt x="488156" y="331851"/>
                    <a:pt x="481489" y="335280"/>
                    <a:pt x="475583" y="341281"/>
                  </a:cubicBezTo>
                  <a:cubicBezTo>
                    <a:pt x="444722" y="372332"/>
                    <a:pt x="413575" y="403193"/>
                    <a:pt x="382810" y="434340"/>
                  </a:cubicBezTo>
                  <a:cubicBezTo>
                    <a:pt x="378619" y="438531"/>
                    <a:pt x="376714" y="438245"/>
                    <a:pt x="372713" y="434340"/>
                  </a:cubicBezTo>
                  <a:cubicBezTo>
                    <a:pt x="306896" y="368237"/>
                    <a:pt x="240887" y="302324"/>
                    <a:pt x="174974" y="236411"/>
                  </a:cubicBezTo>
                  <a:cubicBezTo>
                    <a:pt x="160592" y="222028"/>
                    <a:pt x="148495" y="221933"/>
                    <a:pt x="134207" y="236220"/>
                  </a:cubicBezTo>
                  <a:cubicBezTo>
                    <a:pt x="105728" y="264700"/>
                    <a:pt x="77248" y="293180"/>
                    <a:pt x="48673" y="321755"/>
                  </a:cubicBezTo>
                  <a:cubicBezTo>
                    <a:pt x="46673" y="319564"/>
                    <a:pt x="47625" y="317278"/>
                    <a:pt x="47625" y="315182"/>
                  </a:cubicBezTo>
                  <a:cubicBezTo>
                    <a:pt x="47625" y="252317"/>
                    <a:pt x="47625" y="189548"/>
                    <a:pt x="47625" y="126683"/>
                  </a:cubicBezTo>
                  <a:close/>
                  <a:moveTo>
                    <a:pt x="487299" y="617696"/>
                  </a:moveTo>
                  <a:lnTo>
                    <a:pt x="356711" y="617696"/>
                  </a:lnTo>
                  <a:cubicBezTo>
                    <a:pt x="279749" y="617696"/>
                    <a:pt x="202787" y="617696"/>
                    <a:pt x="125825" y="617696"/>
                  </a:cubicBezTo>
                  <a:cubicBezTo>
                    <a:pt x="85153" y="617696"/>
                    <a:pt x="55055" y="592169"/>
                    <a:pt x="48387" y="552355"/>
                  </a:cubicBezTo>
                  <a:cubicBezTo>
                    <a:pt x="47720" y="548450"/>
                    <a:pt x="47625" y="544449"/>
                    <a:pt x="47625" y="540544"/>
                  </a:cubicBezTo>
                  <a:cubicBezTo>
                    <a:pt x="47625" y="492252"/>
                    <a:pt x="47625" y="444056"/>
                    <a:pt x="47530" y="395764"/>
                  </a:cubicBezTo>
                  <a:cubicBezTo>
                    <a:pt x="47530" y="391382"/>
                    <a:pt x="48959" y="388525"/>
                    <a:pt x="52007" y="385572"/>
                  </a:cubicBezTo>
                  <a:cubicBezTo>
                    <a:pt x="84677" y="353092"/>
                    <a:pt x="117158" y="320612"/>
                    <a:pt x="149638" y="287941"/>
                  </a:cubicBezTo>
                  <a:cubicBezTo>
                    <a:pt x="153162" y="284417"/>
                    <a:pt x="154972" y="283178"/>
                    <a:pt x="159258" y="287560"/>
                  </a:cubicBezTo>
                  <a:cubicBezTo>
                    <a:pt x="267557" y="396145"/>
                    <a:pt x="376047" y="504635"/>
                    <a:pt x="484537" y="613124"/>
                  </a:cubicBezTo>
                  <a:cubicBezTo>
                    <a:pt x="485680" y="614267"/>
                    <a:pt x="487013" y="615315"/>
                    <a:pt x="488347" y="616363"/>
                  </a:cubicBezTo>
                  <a:cubicBezTo>
                    <a:pt x="488061" y="616839"/>
                    <a:pt x="487680" y="617315"/>
                    <a:pt x="487394" y="617792"/>
                  </a:cubicBezTo>
                  <a:close/>
                  <a:moveTo>
                    <a:pt x="597503" y="593217"/>
                  </a:moveTo>
                  <a:cubicBezTo>
                    <a:pt x="587312" y="604171"/>
                    <a:pt x="574929" y="611410"/>
                    <a:pt x="560451" y="615220"/>
                  </a:cubicBezTo>
                  <a:cubicBezTo>
                    <a:pt x="556641" y="616172"/>
                    <a:pt x="554165" y="615791"/>
                    <a:pt x="551307" y="612934"/>
                  </a:cubicBezTo>
                  <a:cubicBezTo>
                    <a:pt x="505968" y="567404"/>
                    <a:pt x="460439" y="521875"/>
                    <a:pt x="414909" y="476536"/>
                  </a:cubicBezTo>
                  <a:cubicBezTo>
                    <a:pt x="412051" y="473678"/>
                    <a:pt x="411671" y="472250"/>
                    <a:pt x="414814" y="469201"/>
                  </a:cubicBezTo>
                  <a:cubicBezTo>
                    <a:pt x="440150" y="444151"/>
                    <a:pt x="465296" y="419005"/>
                    <a:pt x="490347" y="393668"/>
                  </a:cubicBezTo>
                  <a:cubicBezTo>
                    <a:pt x="493205" y="390811"/>
                    <a:pt x="494729" y="390335"/>
                    <a:pt x="497872" y="393478"/>
                  </a:cubicBezTo>
                  <a:cubicBezTo>
                    <a:pt x="536734" y="432625"/>
                    <a:pt x="575786" y="471583"/>
                    <a:pt x="614839" y="510540"/>
                  </a:cubicBezTo>
                  <a:cubicBezTo>
                    <a:pt x="616934" y="512636"/>
                    <a:pt x="617887" y="514731"/>
                    <a:pt x="617792" y="517684"/>
                  </a:cubicBezTo>
                  <a:cubicBezTo>
                    <a:pt x="617601" y="522637"/>
                    <a:pt x="617792" y="527590"/>
                    <a:pt x="617792" y="534734"/>
                  </a:cubicBezTo>
                  <a:cubicBezTo>
                    <a:pt x="619125" y="555498"/>
                    <a:pt x="613505" y="576167"/>
                    <a:pt x="597599" y="59331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145" name="Google Shape;1145;g189210b80ee_3_528">
              <a:hlinkClick r:id="rId10" action="ppaction://hlinksldjump"/>
            </p:cNvPr>
            <p:cNvSpPr/>
            <p:nvPr/>
          </p:nvSpPr>
          <p:spPr>
            <a:xfrm>
              <a:off x="6166578" y="3190683"/>
              <a:ext cx="166213" cy="166307"/>
            </a:xfrm>
            <a:custGeom>
              <a:avLst/>
              <a:gdLst/>
              <a:ahLst/>
              <a:cxnLst/>
              <a:rect l="l" t="t" r="r" b="b"/>
              <a:pathLst>
                <a:path w="166213" h="166307" extrusionOk="0">
                  <a:moveTo>
                    <a:pt x="83345" y="166307"/>
                  </a:moveTo>
                  <a:cubicBezTo>
                    <a:pt x="128589" y="166307"/>
                    <a:pt x="166022" y="129160"/>
                    <a:pt x="166213" y="83821"/>
                  </a:cubicBezTo>
                  <a:cubicBezTo>
                    <a:pt x="166403" y="37529"/>
                    <a:pt x="129351" y="191"/>
                    <a:pt x="83250" y="1"/>
                  </a:cubicBezTo>
                  <a:cubicBezTo>
                    <a:pt x="37911" y="-190"/>
                    <a:pt x="287" y="36958"/>
                    <a:pt x="2" y="82011"/>
                  </a:cubicBezTo>
                  <a:cubicBezTo>
                    <a:pt x="-284" y="128683"/>
                    <a:pt x="36863" y="166117"/>
                    <a:pt x="83345" y="166212"/>
                  </a:cubicBezTo>
                  <a:close/>
                  <a:moveTo>
                    <a:pt x="82869" y="47530"/>
                  </a:moveTo>
                  <a:cubicBezTo>
                    <a:pt x="102681" y="47530"/>
                    <a:pt x="118778" y="63628"/>
                    <a:pt x="118683" y="83344"/>
                  </a:cubicBezTo>
                  <a:cubicBezTo>
                    <a:pt x="118683" y="102775"/>
                    <a:pt x="102681" y="118682"/>
                    <a:pt x="83250" y="118777"/>
                  </a:cubicBezTo>
                  <a:cubicBezTo>
                    <a:pt x="63533" y="118777"/>
                    <a:pt x="47436" y="102775"/>
                    <a:pt x="47436" y="82963"/>
                  </a:cubicBezTo>
                  <a:cubicBezTo>
                    <a:pt x="47436" y="63628"/>
                    <a:pt x="63533" y="47530"/>
                    <a:pt x="82869" y="47530"/>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146" name="Google Shape;1146;g189210b80ee_3_528">
            <a:hlinkClick r:id="rId11" action="ppaction://hlinksldjump"/>
          </p:cNvPr>
          <p:cNvSpPr txBox="1"/>
          <p:nvPr/>
        </p:nvSpPr>
        <p:spPr>
          <a:xfrm>
            <a:off x="869326" y="4837550"/>
            <a:ext cx="9093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Impact</a:t>
            </a:r>
            <a:endParaRPr sz="1400" b="0" i="0" u="none" strike="noStrike" cap="none">
              <a:solidFill>
                <a:srgbClr val="000000"/>
              </a:solidFill>
              <a:latin typeface="Arial"/>
              <a:ea typeface="Arial"/>
              <a:cs typeface="Arial"/>
              <a:sym typeface="Arial"/>
            </a:endParaRPr>
          </a:p>
        </p:txBody>
      </p:sp>
      <p:grpSp>
        <p:nvGrpSpPr>
          <p:cNvPr id="1147" name="Google Shape;1147;g189210b80ee_3_528"/>
          <p:cNvGrpSpPr/>
          <p:nvPr/>
        </p:nvGrpSpPr>
        <p:grpSpPr>
          <a:xfrm>
            <a:off x="431068" y="4863579"/>
            <a:ext cx="207645" cy="207714"/>
            <a:chOff x="6124575" y="3380359"/>
            <a:chExt cx="468618" cy="468774"/>
          </a:xfrm>
        </p:grpSpPr>
        <p:sp>
          <p:nvSpPr>
            <p:cNvPr id="1148" name="Google Shape;1148;g189210b80ee_3_528">
              <a:hlinkClick r:id="rId11" action="ppaction://hlinksldjump"/>
            </p:cNvPr>
            <p:cNvSpPr/>
            <p:nvPr/>
          </p:nvSpPr>
          <p:spPr>
            <a:xfrm>
              <a:off x="6124575" y="3380359"/>
              <a:ext cx="468618" cy="468774"/>
            </a:xfrm>
            <a:custGeom>
              <a:avLst/>
              <a:gdLst/>
              <a:ahLst/>
              <a:cxnLst/>
              <a:rect l="l" t="t" r="r" b="b"/>
              <a:pathLst>
                <a:path w="468618" h="468774" extrusionOk="0">
                  <a:moveTo>
                    <a:pt x="468523" y="56377"/>
                  </a:moveTo>
                  <a:cubicBezTo>
                    <a:pt x="468523" y="53329"/>
                    <a:pt x="468523" y="50186"/>
                    <a:pt x="467951" y="47138"/>
                  </a:cubicBezTo>
                  <a:cubicBezTo>
                    <a:pt x="463094" y="18849"/>
                    <a:pt x="441567" y="466"/>
                    <a:pt x="412706" y="85"/>
                  </a:cubicBezTo>
                  <a:cubicBezTo>
                    <a:pt x="391561" y="-106"/>
                    <a:pt x="370415" y="85"/>
                    <a:pt x="349270" y="85"/>
                  </a:cubicBezTo>
                  <a:cubicBezTo>
                    <a:pt x="329744" y="85"/>
                    <a:pt x="310217" y="85"/>
                    <a:pt x="290691" y="85"/>
                  </a:cubicBezTo>
                  <a:cubicBezTo>
                    <a:pt x="259640" y="-106"/>
                    <a:pt x="233446" y="10943"/>
                    <a:pt x="211538" y="32946"/>
                  </a:cubicBezTo>
                  <a:cubicBezTo>
                    <a:pt x="146959" y="97716"/>
                    <a:pt x="82379" y="162391"/>
                    <a:pt x="17800" y="227065"/>
                  </a:cubicBezTo>
                  <a:cubicBezTo>
                    <a:pt x="-5917" y="250878"/>
                    <a:pt x="-5917" y="284120"/>
                    <a:pt x="17705" y="307837"/>
                  </a:cubicBezTo>
                  <a:cubicBezTo>
                    <a:pt x="65234" y="355558"/>
                    <a:pt x="112859" y="403183"/>
                    <a:pt x="160484" y="450808"/>
                  </a:cubicBezTo>
                  <a:cubicBezTo>
                    <a:pt x="184392" y="474715"/>
                    <a:pt x="217539" y="474811"/>
                    <a:pt x="241542" y="450808"/>
                  </a:cubicBezTo>
                  <a:cubicBezTo>
                    <a:pt x="306407" y="386133"/>
                    <a:pt x="371177" y="321363"/>
                    <a:pt x="435947" y="256688"/>
                  </a:cubicBezTo>
                  <a:cubicBezTo>
                    <a:pt x="457664" y="234971"/>
                    <a:pt x="468713" y="208777"/>
                    <a:pt x="468618" y="177916"/>
                  </a:cubicBezTo>
                  <a:cubicBezTo>
                    <a:pt x="468523" y="137435"/>
                    <a:pt x="468618" y="96859"/>
                    <a:pt x="468618" y="56377"/>
                  </a:cubicBezTo>
                  <a:close/>
                  <a:moveTo>
                    <a:pt x="409944" y="230875"/>
                  </a:moveTo>
                  <a:cubicBezTo>
                    <a:pt x="345174" y="295455"/>
                    <a:pt x="280595" y="360034"/>
                    <a:pt x="215920" y="424709"/>
                  </a:cubicBezTo>
                  <a:cubicBezTo>
                    <a:pt x="206014" y="434615"/>
                    <a:pt x="196013" y="434615"/>
                    <a:pt x="186202" y="424709"/>
                  </a:cubicBezTo>
                  <a:cubicBezTo>
                    <a:pt x="139053" y="377560"/>
                    <a:pt x="92000" y="330316"/>
                    <a:pt x="44851" y="283168"/>
                  </a:cubicBezTo>
                  <a:cubicBezTo>
                    <a:pt x="33707" y="272023"/>
                    <a:pt x="33802" y="262879"/>
                    <a:pt x="44851" y="251735"/>
                  </a:cubicBezTo>
                  <a:cubicBezTo>
                    <a:pt x="108764" y="187727"/>
                    <a:pt x="172676" y="123814"/>
                    <a:pt x="236494" y="59711"/>
                  </a:cubicBezTo>
                  <a:cubicBezTo>
                    <a:pt x="252020" y="44090"/>
                    <a:pt x="270403" y="36375"/>
                    <a:pt x="292406" y="36565"/>
                  </a:cubicBezTo>
                  <a:cubicBezTo>
                    <a:pt x="331744" y="36756"/>
                    <a:pt x="371082" y="36565"/>
                    <a:pt x="410516" y="36565"/>
                  </a:cubicBezTo>
                  <a:cubicBezTo>
                    <a:pt x="425184" y="36565"/>
                    <a:pt x="432233" y="43709"/>
                    <a:pt x="432233" y="58473"/>
                  </a:cubicBezTo>
                  <a:cubicBezTo>
                    <a:pt x="432233" y="78666"/>
                    <a:pt x="432233" y="98859"/>
                    <a:pt x="432233" y="118957"/>
                  </a:cubicBezTo>
                  <a:cubicBezTo>
                    <a:pt x="432233" y="138292"/>
                    <a:pt x="432233" y="157628"/>
                    <a:pt x="432233" y="177059"/>
                  </a:cubicBezTo>
                  <a:cubicBezTo>
                    <a:pt x="432233" y="198109"/>
                    <a:pt x="424994" y="216016"/>
                    <a:pt x="410039" y="230875"/>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149" name="Google Shape;1149;g189210b80ee_3_528">
              <a:hlinkClick r:id="rId11" action="ppaction://hlinksldjump"/>
            </p:cNvPr>
            <p:cNvSpPr/>
            <p:nvPr/>
          </p:nvSpPr>
          <p:spPr>
            <a:xfrm>
              <a:off x="6405646" y="3456453"/>
              <a:ext cx="109824" cy="109728"/>
            </a:xfrm>
            <a:custGeom>
              <a:avLst/>
              <a:gdLst/>
              <a:ahLst/>
              <a:cxnLst/>
              <a:rect l="l" t="t" r="r" b="b"/>
              <a:pathLst>
                <a:path w="109824" h="109728" extrusionOk="0">
                  <a:moveTo>
                    <a:pt x="55055" y="0"/>
                  </a:moveTo>
                  <a:cubicBezTo>
                    <a:pt x="24765" y="-95"/>
                    <a:pt x="95" y="24480"/>
                    <a:pt x="0" y="54674"/>
                  </a:cubicBezTo>
                  <a:cubicBezTo>
                    <a:pt x="0" y="84868"/>
                    <a:pt x="24575" y="109633"/>
                    <a:pt x="54769" y="109728"/>
                  </a:cubicBezTo>
                  <a:cubicBezTo>
                    <a:pt x="85058" y="109728"/>
                    <a:pt x="109633" y="85344"/>
                    <a:pt x="109823" y="55055"/>
                  </a:cubicBezTo>
                  <a:cubicBezTo>
                    <a:pt x="110014" y="24861"/>
                    <a:pt x="85344" y="191"/>
                    <a:pt x="55055" y="96"/>
                  </a:cubicBezTo>
                  <a:close/>
                  <a:moveTo>
                    <a:pt x="54673" y="73152"/>
                  </a:moveTo>
                  <a:cubicBezTo>
                    <a:pt x="44577" y="72962"/>
                    <a:pt x="36576" y="64675"/>
                    <a:pt x="36671" y="54579"/>
                  </a:cubicBezTo>
                  <a:cubicBezTo>
                    <a:pt x="36766" y="44482"/>
                    <a:pt x="45053" y="36386"/>
                    <a:pt x="55150" y="36481"/>
                  </a:cubicBezTo>
                  <a:cubicBezTo>
                    <a:pt x="65151" y="36576"/>
                    <a:pt x="73247" y="44958"/>
                    <a:pt x="73152" y="55055"/>
                  </a:cubicBezTo>
                  <a:cubicBezTo>
                    <a:pt x="73057" y="65151"/>
                    <a:pt x="64675" y="73248"/>
                    <a:pt x="54673" y="7315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150" name="Google Shape;1150;g189210b80ee_3_528">
            <a:hlinkClick r:id="rId12" action="ppaction://hlinksldjump"/>
          </p:cNvPr>
          <p:cNvSpPr txBox="1"/>
          <p:nvPr/>
        </p:nvSpPr>
        <p:spPr>
          <a:xfrm>
            <a:off x="869325" y="5290325"/>
            <a:ext cx="12939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Future Work</a:t>
            </a:r>
            <a:endParaRPr sz="1400" b="0" i="0" u="none" strike="noStrike" cap="none">
              <a:solidFill>
                <a:srgbClr val="000000"/>
              </a:solidFill>
              <a:latin typeface="Arial"/>
              <a:ea typeface="Arial"/>
              <a:cs typeface="Arial"/>
              <a:sym typeface="Arial"/>
            </a:endParaRPr>
          </a:p>
        </p:txBody>
      </p:sp>
      <p:sp>
        <p:nvSpPr>
          <p:cNvPr id="1151" name="Google Shape;1151;g189210b80ee_3_528">
            <a:hlinkClick r:id="rId12" action="ppaction://hlinksldjump"/>
          </p:cNvPr>
          <p:cNvSpPr/>
          <p:nvPr/>
        </p:nvSpPr>
        <p:spPr>
          <a:xfrm>
            <a:off x="436263" y="5292935"/>
            <a:ext cx="199004" cy="198993"/>
          </a:xfrm>
          <a:custGeom>
            <a:avLst/>
            <a:gdLst/>
            <a:ahLst/>
            <a:cxnLst/>
            <a:rect l="l" t="t" r="r" b="b"/>
            <a:pathLst>
              <a:path w="692188" h="692149" extrusionOk="0">
                <a:moveTo>
                  <a:pt x="676275" y="478060"/>
                </a:moveTo>
                <a:cubicBezTo>
                  <a:pt x="606266" y="450056"/>
                  <a:pt x="536258" y="422053"/>
                  <a:pt x="466154" y="394049"/>
                </a:cubicBezTo>
                <a:cubicBezTo>
                  <a:pt x="450247" y="387668"/>
                  <a:pt x="440531" y="392049"/>
                  <a:pt x="434150" y="407956"/>
                </a:cubicBezTo>
                <a:cubicBezTo>
                  <a:pt x="423005" y="435864"/>
                  <a:pt x="411575" y="463677"/>
                  <a:pt x="400907" y="491871"/>
                </a:cubicBezTo>
                <a:cubicBezTo>
                  <a:pt x="398431" y="498443"/>
                  <a:pt x="395288" y="499491"/>
                  <a:pt x="389096" y="498729"/>
                </a:cubicBezTo>
                <a:cubicBezTo>
                  <a:pt x="342138" y="493205"/>
                  <a:pt x="300609" y="475393"/>
                  <a:pt x="265462" y="443675"/>
                </a:cubicBezTo>
                <a:cubicBezTo>
                  <a:pt x="223456" y="405765"/>
                  <a:pt x="199739" y="358235"/>
                  <a:pt x="193453" y="302038"/>
                </a:cubicBezTo>
                <a:cubicBezTo>
                  <a:pt x="192881" y="296609"/>
                  <a:pt x="194024" y="293942"/>
                  <a:pt x="199644" y="291751"/>
                </a:cubicBezTo>
                <a:cubicBezTo>
                  <a:pt x="227933" y="280892"/>
                  <a:pt x="255937" y="269462"/>
                  <a:pt x="284131" y="258223"/>
                </a:cubicBezTo>
                <a:cubicBezTo>
                  <a:pt x="300323" y="251746"/>
                  <a:pt x="304514" y="242030"/>
                  <a:pt x="298037" y="225647"/>
                </a:cubicBezTo>
                <a:cubicBezTo>
                  <a:pt x="270415" y="156686"/>
                  <a:pt x="242697" y="87725"/>
                  <a:pt x="215360" y="18669"/>
                </a:cubicBezTo>
                <a:cubicBezTo>
                  <a:pt x="211931" y="10096"/>
                  <a:pt x="207645" y="3239"/>
                  <a:pt x="198787" y="0"/>
                </a:cubicBezTo>
                <a:lnTo>
                  <a:pt x="192024" y="0"/>
                </a:lnTo>
                <a:cubicBezTo>
                  <a:pt x="189357" y="2000"/>
                  <a:pt x="186595" y="2191"/>
                  <a:pt x="183928" y="0"/>
                </a:cubicBezTo>
                <a:lnTo>
                  <a:pt x="174498" y="0"/>
                </a:lnTo>
                <a:cubicBezTo>
                  <a:pt x="167069" y="1619"/>
                  <a:pt x="159353" y="953"/>
                  <a:pt x="151924" y="2858"/>
                </a:cubicBezTo>
                <a:cubicBezTo>
                  <a:pt x="86582" y="18860"/>
                  <a:pt x="40291" y="57531"/>
                  <a:pt x="13335" y="119063"/>
                </a:cubicBezTo>
                <a:cubicBezTo>
                  <a:pt x="5810" y="136303"/>
                  <a:pt x="1524" y="154400"/>
                  <a:pt x="0" y="173069"/>
                </a:cubicBezTo>
                <a:lnTo>
                  <a:pt x="0" y="181166"/>
                </a:lnTo>
                <a:cubicBezTo>
                  <a:pt x="1143" y="183833"/>
                  <a:pt x="1143" y="186595"/>
                  <a:pt x="0" y="189262"/>
                </a:cubicBezTo>
                <a:lnTo>
                  <a:pt x="0" y="198692"/>
                </a:lnTo>
                <a:cubicBezTo>
                  <a:pt x="1143" y="201835"/>
                  <a:pt x="1143" y="204978"/>
                  <a:pt x="0" y="208121"/>
                </a:cubicBezTo>
                <a:lnTo>
                  <a:pt x="0" y="212217"/>
                </a:lnTo>
                <a:cubicBezTo>
                  <a:pt x="953" y="213074"/>
                  <a:pt x="667" y="214122"/>
                  <a:pt x="667" y="215170"/>
                </a:cubicBezTo>
                <a:cubicBezTo>
                  <a:pt x="667" y="215932"/>
                  <a:pt x="667" y="216789"/>
                  <a:pt x="667" y="217551"/>
                </a:cubicBezTo>
                <a:cubicBezTo>
                  <a:pt x="667" y="218313"/>
                  <a:pt x="667" y="219170"/>
                  <a:pt x="667" y="219932"/>
                </a:cubicBezTo>
                <a:cubicBezTo>
                  <a:pt x="667" y="220980"/>
                  <a:pt x="857" y="222123"/>
                  <a:pt x="0" y="222885"/>
                </a:cubicBezTo>
                <a:lnTo>
                  <a:pt x="0" y="228314"/>
                </a:lnTo>
                <a:cubicBezTo>
                  <a:pt x="2477" y="229553"/>
                  <a:pt x="1334" y="231934"/>
                  <a:pt x="1429" y="233648"/>
                </a:cubicBezTo>
                <a:cubicBezTo>
                  <a:pt x="7239" y="300990"/>
                  <a:pt x="24479" y="365189"/>
                  <a:pt x="56769" y="424625"/>
                </a:cubicBezTo>
                <a:cubicBezTo>
                  <a:pt x="132017" y="563213"/>
                  <a:pt x="246983" y="649605"/>
                  <a:pt x="401479" y="682371"/>
                </a:cubicBezTo>
                <a:cubicBezTo>
                  <a:pt x="439674" y="690467"/>
                  <a:pt x="478536" y="694373"/>
                  <a:pt x="517589" y="690848"/>
                </a:cubicBezTo>
                <a:cubicBezTo>
                  <a:pt x="614267" y="682276"/>
                  <a:pt x="690848" y="599218"/>
                  <a:pt x="692182" y="501968"/>
                </a:cubicBezTo>
                <a:cubicBezTo>
                  <a:pt x="692372" y="488537"/>
                  <a:pt x="688562" y="482632"/>
                  <a:pt x="676180" y="477679"/>
                </a:cubicBezTo>
                <a:close/>
                <a:moveTo>
                  <a:pt x="650367" y="520065"/>
                </a:moveTo>
                <a:cubicBezTo>
                  <a:pt x="642366" y="579215"/>
                  <a:pt x="596837" y="630936"/>
                  <a:pt x="538925" y="646271"/>
                </a:cubicBezTo>
                <a:cubicBezTo>
                  <a:pt x="523399" y="650367"/>
                  <a:pt x="507587" y="652272"/>
                  <a:pt x="493014" y="651701"/>
                </a:cubicBezTo>
                <a:cubicBezTo>
                  <a:pt x="292418" y="650653"/>
                  <a:pt x="113348" y="513683"/>
                  <a:pt x="58103" y="320421"/>
                </a:cubicBezTo>
                <a:cubicBezTo>
                  <a:pt x="46387" y="279273"/>
                  <a:pt x="40481" y="237268"/>
                  <a:pt x="40577" y="194405"/>
                </a:cubicBezTo>
                <a:cubicBezTo>
                  <a:pt x="40672" y="117920"/>
                  <a:pt x="95726" y="53912"/>
                  <a:pt x="171164" y="42101"/>
                </a:cubicBezTo>
                <a:cubicBezTo>
                  <a:pt x="177641" y="41053"/>
                  <a:pt x="181261" y="41910"/>
                  <a:pt x="184023" y="49149"/>
                </a:cubicBezTo>
                <a:cubicBezTo>
                  <a:pt x="206407" y="106204"/>
                  <a:pt x="229267" y="163163"/>
                  <a:pt x="252222" y="219932"/>
                </a:cubicBezTo>
                <a:cubicBezTo>
                  <a:pt x="254318" y="225076"/>
                  <a:pt x="253651" y="226790"/>
                  <a:pt x="248317" y="228886"/>
                </a:cubicBezTo>
                <a:cubicBezTo>
                  <a:pt x="221266" y="239268"/>
                  <a:pt x="194501" y="250222"/>
                  <a:pt x="167545" y="260985"/>
                </a:cubicBezTo>
                <a:cubicBezTo>
                  <a:pt x="156305" y="265462"/>
                  <a:pt x="151638" y="271939"/>
                  <a:pt x="152114" y="283559"/>
                </a:cubicBezTo>
                <a:cubicBezTo>
                  <a:pt x="156877" y="392906"/>
                  <a:pt x="208979" y="471202"/>
                  <a:pt x="307467" y="518255"/>
                </a:cubicBezTo>
                <a:cubicBezTo>
                  <a:pt x="339757" y="533686"/>
                  <a:pt x="374523" y="539877"/>
                  <a:pt x="410242" y="540163"/>
                </a:cubicBezTo>
                <a:cubicBezTo>
                  <a:pt x="420719" y="540163"/>
                  <a:pt x="427292" y="534543"/>
                  <a:pt x="431101" y="525018"/>
                </a:cubicBezTo>
                <a:cubicBezTo>
                  <a:pt x="441865" y="497872"/>
                  <a:pt x="452819" y="470821"/>
                  <a:pt x="463487" y="443675"/>
                </a:cubicBezTo>
                <a:cubicBezTo>
                  <a:pt x="465392" y="438912"/>
                  <a:pt x="467011" y="437864"/>
                  <a:pt x="471964" y="439865"/>
                </a:cubicBezTo>
                <a:cubicBezTo>
                  <a:pt x="529019" y="462915"/>
                  <a:pt x="586073" y="485775"/>
                  <a:pt x="643319" y="508349"/>
                </a:cubicBezTo>
                <a:cubicBezTo>
                  <a:pt x="649510" y="510826"/>
                  <a:pt x="651129" y="513683"/>
                  <a:pt x="650272" y="520065"/>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152" name="Google Shape;1152;g189210b80ee_3_528">
            <a:hlinkClick r:id="rId3" action="ppaction://hlinksldjump"/>
          </p:cNvPr>
          <p:cNvSpPr txBox="1"/>
          <p:nvPr/>
        </p:nvSpPr>
        <p:spPr>
          <a:xfrm>
            <a:off x="854000" y="846400"/>
            <a:ext cx="15240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C1C1C1"/>
                </a:solidFill>
                <a:latin typeface="Poppins Medium"/>
                <a:ea typeface="Poppins Medium"/>
                <a:cs typeface="Poppins Medium"/>
                <a:sym typeface="Poppins Medium"/>
              </a:rPr>
              <a:t>Featured Artists</a:t>
            </a:r>
            <a:endParaRPr sz="1400" b="0" i="0" u="none" strike="noStrike" cap="none">
              <a:solidFill>
                <a:srgbClr val="C1C1C1"/>
              </a:solidFill>
              <a:latin typeface="Arial"/>
              <a:ea typeface="Arial"/>
              <a:cs typeface="Arial"/>
              <a:sym typeface="Arial"/>
            </a:endParaRPr>
          </a:p>
        </p:txBody>
      </p:sp>
      <p:sp>
        <p:nvSpPr>
          <p:cNvPr id="1153" name="Google Shape;1153;g189210b80ee_3_528">
            <a:hlinkClick r:id="rId3" action="ppaction://hlinksldjump"/>
          </p:cNvPr>
          <p:cNvSpPr/>
          <p:nvPr/>
        </p:nvSpPr>
        <p:spPr>
          <a:xfrm>
            <a:off x="401629" y="850344"/>
            <a:ext cx="204823" cy="203534"/>
          </a:xfrm>
          <a:custGeom>
            <a:avLst/>
            <a:gdLst/>
            <a:ahLst/>
            <a:cxnLst/>
            <a:rect l="l" t="t" r="r" b="b"/>
            <a:pathLst>
              <a:path w="535484" h="532115" extrusionOk="0">
                <a:moveTo>
                  <a:pt x="535467" y="325659"/>
                </a:moveTo>
                <a:cubicBezTo>
                  <a:pt x="535467" y="373361"/>
                  <a:pt x="535467" y="421062"/>
                  <a:pt x="535467" y="468764"/>
                </a:cubicBezTo>
                <a:cubicBezTo>
                  <a:pt x="535467" y="506826"/>
                  <a:pt x="510308" y="532051"/>
                  <a:pt x="472362" y="532084"/>
                </a:cubicBezTo>
                <a:cubicBezTo>
                  <a:pt x="441389" y="532101"/>
                  <a:pt x="410416" y="532118"/>
                  <a:pt x="379443" y="532084"/>
                </a:cubicBezTo>
                <a:cubicBezTo>
                  <a:pt x="353853" y="532051"/>
                  <a:pt x="337224" y="515439"/>
                  <a:pt x="337191" y="489882"/>
                </a:cubicBezTo>
                <a:cubicBezTo>
                  <a:pt x="337158" y="455398"/>
                  <a:pt x="337191" y="420913"/>
                  <a:pt x="337191" y="386429"/>
                </a:cubicBezTo>
                <a:cubicBezTo>
                  <a:pt x="337191" y="371307"/>
                  <a:pt x="329473" y="363555"/>
                  <a:pt x="314400" y="363555"/>
                </a:cubicBezTo>
                <a:cubicBezTo>
                  <a:pt x="283212" y="363555"/>
                  <a:pt x="252040" y="363539"/>
                  <a:pt x="220852" y="363555"/>
                </a:cubicBezTo>
                <a:cubicBezTo>
                  <a:pt x="206127" y="363555"/>
                  <a:pt x="198409" y="371323"/>
                  <a:pt x="198393" y="386114"/>
                </a:cubicBezTo>
                <a:cubicBezTo>
                  <a:pt x="198376" y="420599"/>
                  <a:pt x="198409" y="455083"/>
                  <a:pt x="198393" y="489567"/>
                </a:cubicBezTo>
                <a:cubicBezTo>
                  <a:pt x="198376" y="515538"/>
                  <a:pt x="181813" y="532068"/>
                  <a:pt x="155825" y="532084"/>
                </a:cubicBezTo>
                <a:cubicBezTo>
                  <a:pt x="124637" y="532118"/>
                  <a:pt x="93465" y="532134"/>
                  <a:pt x="62277" y="532084"/>
                </a:cubicBezTo>
                <a:cubicBezTo>
                  <a:pt x="25573" y="532018"/>
                  <a:pt x="99" y="506461"/>
                  <a:pt x="83" y="469691"/>
                </a:cubicBezTo>
                <a:cubicBezTo>
                  <a:pt x="50" y="373046"/>
                  <a:pt x="149" y="276401"/>
                  <a:pt x="0" y="179772"/>
                </a:cubicBezTo>
                <a:cubicBezTo>
                  <a:pt x="-33" y="162215"/>
                  <a:pt x="7288" y="149544"/>
                  <a:pt x="22277" y="140584"/>
                </a:cubicBezTo>
                <a:cubicBezTo>
                  <a:pt x="96728" y="96062"/>
                  <a:pt x="171080" y="51375"/>
                  <a:pt x="245448" y="6737"/>
                </a:cubicBezTo>
                <a:cubicBezTo>
                  <a:pt x="260239" y="-2140"/>
                  <a:pt x="275030" y="-2306"/>
                  <a:pt x="289854" y="6605"/>
                </a:cubicBezTo>
                <a:cubicBezTo>
                  <a:pt x="364752" y="51541"/>
                  <a:pt x="439650" y="96493"/>
                  <a:pt x="514548" y="141412"/>
                </a:cubicBezTo>
                <a:cubicBezTo>
                  <a:pt x="528693" y="149892"/>
                  <a:pt x="535501" y="162364"/>
                  <a:pt x="535484" y="178844"/>
                </a:cubicBezTo>
                <a:cubicBezTo>
                  <a:pt x="535418" y="227788"/>
                  <a:pt x="535451" y="276732"/>
                  <a:pt x="535451" y="325676"/>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C1C1C1"/>
              </a:solidFill>
              <a:latin typeface="Calibri"/>
              <a:ea typeface="Calibri"/>
              <a:cs typeface="Calibri"/>
              <a:sym typeface="Calibri"/>
            </a:endParaRPr>
          </a:p>
        </p:txBody>
      </p:sp>
      <p:sp>
        <p:nvSpPr>
          <p:cNvPr id="1154" name="Google Shape;1154;g189210b80ee_3_528">
            <a:hlinkClick r:id="rId6" action="ppaction://hlinksldjump"/>
          </p:cNvPr>
          <p:cNvSpPr txBox="1"/>
          <p:nvPr/>
        </p:nvSpPr>
        <p:spPr>
          <a:xfrm>
            <a:off x="869348" y="1751799"/>
            <a:ext cx="7986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Agenda</a:t>
            </a:r>
            <a:endParaRPr sz="1400" b="0" i="0" u="none" strike="noStrike" cap="none">
              <a:solidFill>
                <a:srgbClr val="000000"/>
              </a:solidFill>
              <a:latin typeface="Arial"/>
              <a:ea typeface="Arial"/>
              <a:cs typeface="Arial"/>
              <a:sym typeface="Arial"/>
            </a:endParaRPr>
          </a:p>
        </p:txBody>
      </p:sp>
      <p:grpSp>
        <p:nvGrpSpPr>
          <p:cNvPr id="1155" name="Google Shape;1155;g189210b80ee_3_528"/>
          <p:cNvGrpSpPr/>
          <p:nvPr/>
        </p:nvGrpSpPr>
        <p:grpSpPr>
          <a:xfrm>
            <a:off x="431322" y="1764517"/>
            <a:ext cx="177883" cy="206002"/>
            <a:chOff x="431322" y="1764517"/>
            <a:chExt cx="177883" cy="206002"/>
          </a:xfrm>
        </p:grpSpPr>
        <p:sp>
          <p:nvSpPr>
            <p:cNvPr id="1156" name="Google Shape;1156;g189210b80ee_3_528">
              <a:hlinkClick r:id="rId3" action="ppaction://hlinksldjump"/>
            </p:cNvPr>
            <p:cNvSpPr/>
            <p:nvPr/>
          </p:nvSpPr>
          <p:spPr>
            <a:xfrm>
              <a:off x="431322" y="1765205"/>
              <a:ext cx="16048" cy="204882"/>
            </a:xfrm>
            <a:custGeom>
              <a:avLst/>
              <a:gdLst/>
              <a:ahLst/>
              <a:cxnLst/>
              <a:rect l="l" t="t" r="r" b="b"/>
              <a:pathLst>
                <a:path w="84464" h="1078327" extrusionOk="0">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157" name="Google Shape;1157;g189210b80ee_3_528">
              <a:hlinkClick r:id="rId3" action="ppaction://hlinksldjump"/>
            </p:cNvPr>
            <p:cNvSpPr/>
            <p:nvPr/>
          </p:nvSpPr>
          <p:spPr>
            <a:xfrm>
              <a:off x="469291" y="1765205"/>
              <a:ext cx="16048" cy="204882"/>
            </a:xfrm>
            <a:custGeom>
              <a:avLst/>
              <a:gdLst/>
              <a:ahLst/>
              <a:cxnLst/>
              <a:rect l="l" t="t" r="r" b="b"/>
              <a:pathLst>
                <a:path w="84464" h="1078327" extrusionOk="0">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158" name="Google Shape;1158;g189210b80ee_3_528">
              <a:hlinkClick r:id="rId3" action="ppaction://hlinksldjump"/>
            </p:cNvPr>
            <p:cNvSpPr/>
            <p:nvPr/>
          </p:nvSpPr>
          <p:spPr>
            <a:xfrm>
              <a:off x="509599" y="1764517"/>
              <a:ext cx="99606" cy="206002"/>
            </a:xfrm>
            <a:custGeom>
              <a:avLst/>
              <a:gdLst/>
              <a:ahLst/>
              <a:cxnLst/>
              <a:rect l="l" t="t" r="r" b="b"/>
              <a:pathLst>
                <a:path w="524241" h="1084222" extrusionOk="0">
                  <a:moveTo>
                    <a:pt x="482010" y="1083659"/>
                  </a:moveTo>
                  <a:lnTo>
                    <a:pt x="42232" y="1083659"/>
                  </a:lnTo>
                  <a:cubicBezTo>
                    <a:pt x="19145" y="1083659"/>
                    <a:pt x="0" y="1064514"/>
                    <a:pt x="0" y="1041427"/>
                  </a:cubicBezTo>
                  <a:lnTo>
                    <a:pt x="0" y="41933"/>
                  </a:lnTo>
                  <a:cubicBezTo>
                    <a:pt x="0" y="27293"/>
                    <a:pt x="7320" y="13778"/>
                    <a:pt x="19708" y="6458"/>
                  </a:cubicBezTo>
                  <a:cubicBezTo>
                    <a:pt x="31533" y="-1425"/>
                    <a:pt x="47300" y="-1988"/>
                    <a:pt x="60251" y="4206"/>
                  </a:cubicBezTo>
                  <a:lnTo>
                    <a:pt x="500029" y="213114"/>
                  </a:lnTo>
                  <a:cubicBezTo>
                    <a:pt x="514669" y="219871"/>
                    <a:pt x="524242" y="235075"/>
                    <a:pt x="524242" y="251405"/>
                  </a:cubicBezTo>
                  <a:lnTo>
                    <a:pt x="524242" y="1041990"/>
                  </a:lnTo>
                  <a:cubicBezTo>
                    <a:pt x="524242" y="1065077"/>
                    <a:pt x="505096" y="1084222"/>
                    <a:pt x="482010" y="1084222"/>
                  </a:cubicBezTo>
                  <a:close/>
                  <a:moveTo>
                    <a:pt x="84464" y="999195"/>
                  </a:moveTo>
                  <a:lnTo>
                    <a:pt x="439777" y="999195"/>
                  </a:lnTo>
                  <a:lnTo>
                    <a:pt x="439777" y="277307"/>
                  </a:lnTo>
                  <a:lnTo>
                    <a:pt x="84464" y="108941"/>
                  </a:lnTo>
                  <a:lnTo>
                    <a:pt x="84464" y="999195"/>
                  </a:ln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159" name="Google Shape;1159;g189210b80ee_3_528"/>
          <p:cNvSpPr txBox="1"/>
          <p:nvPr/>
        </p:nvSpPr>
        <p:spPr>
          <a:xfrm>
            <a:off x="9179452" y="328925"/>
            <a:ext cx="10110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chemeClr val="lt1"/>
                </a:solidFill>
                <a:latin typeface="Poppins Medium"/>
                <a:ea typeface="Poppins Medium"/>
                <a:cs typeface="Poppins Medium"/>
                <a:sym typeface="Poppins Medium"/>
              </a:rPr>
              <a:t>Premium</a:t>
            </a:r>
            <a:endParaRPr sz="1400" b="0" i="0" u="none" strike="noStrike" cap="none">
              <a:solidFill>
                <a:srgbClr val="000000"/>
              </a:solidFill>
              <a:latin typeface="Arial"/>
              <a:ea typeface="Arial"/>
              <a:cs typeface="Arial"/>
              <a:sym typeface="Arial"/>
            </a:endParaRPr>
          </a:p>
        </p:txBody>
      </p:sp>
      <p:sp>
        <p:nvSpPr>
          <p:cNvPr id="1160" name="Google Shape;1160;g189210b80ee_3_528"/>
          <p:cNvSpPr txBox="1"/>
          <p:nvPr/>
        </p:nvSpPr>
        <p:spPr>
          <a:xfrm>
            <a:off x="3320985" y="3965482"/>
            <a:ext cx="8575200" cy="1015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1100"/>
              <a:buFont typeface="Arial"/>
              <a:buNone/>
            </a:pPr>
            <a:r>
              <a:rPr lang="en-IN" sz="1200" b="0" i="0" u="none" strike="noStrike" cap="none">
                <a:solidFill>
                  <a:srgbClr val="B4B5B2"/>
                </a:solidFill>
                <a:latin typeface="Open Sans"/>
                <a:ea typeface="Open Sans"/>
                <a:cs typeface="Open Sans"/>
                <a:sym typeface="Open Sans"/>
              </a:rPr>
              <a:t>&gt;&gt;&gt;forest_model = RandomForestClassifier(n_estimators = 100)</a:t>
            </a:r>
            <a:endParaRPr sz="1200" b="0" i="0" u="none" strike="noStrike" cap="none">
              <a:solidFill>
                <a:srgbClr val="B4B5B2"/>
              </a:solidFill>
              <a:latin typeface="Open Sans"/>
              <a:ea typeface="Open Sans"/>
              <a:cs typeface="Open Sans"/>
              <a:sym typeface="Open Sans"/>
            </a:endParaRPr>
          </a:p>
          <a:p>
            <a:pPr marL="0" marR="0" lvl="0" indent="0" algn="l" rtl="0">
              <a:lnSpc>
                <a:spcPct val="100000"/>
              </a:lnSpc>
              <a:spcBef>
                <a:spcPts val="0"/>
              </a:spcBef>
              <a:spcAft>
                <a:spcPts val="0"/>
              </a:spcAft>
              <a:buClr>
                <a:schemeClr val="dk1"/>
              </a:buClr>
              <a:buSzPts val="1100"/>
              <a:buFont typeface="Arial"/>
              <a:buNone/>
            </a:pPr>
            <a:r>
              <a:rPr lang="en-IN" sz="1200" b="0" i="0" u="none" strike="noStrike" cap="none">
                <a:solidFill>
                  <a:srgbClr val="B4B5B2"/>
                </a:solidFill>
                <a:latin typeface="Open Sans"/>
                <a:ea typeface="Open Sans"/>
                <a:cs typeface="Open Sans"/>
                <a:sym typeface="Open Sans"/>
              </a:rPr>
              <a:t>&gt;&gt;&gt;forest_model.fit(x_train, y_train)</a:t>
            </a:r>
            <a:endParaRPr sz="1200" b="0" i="0" u="none" strike="noStrike" cap="none">
              <a:solidFill>
                <a:srgbClr val="B4B5B2"/>
              </a:solidFill>
              <a:latin typeface="Open Sans"/>
              <a:ea typeface="Open Sans"/>
              <a:cs typeface="Open Sans"/>
              <a:sym typeface="Open Sans"/>
            </a:endParaRPr>
          </a:p>
          <a:p>
            <a:pPr marL="0" marR="0" lvl="0" indent="0" algn="l" rtl="0">
              <a:lnSpc>
                <a:spcPct val="100000"/>
              </a:lnSpc>
              <a:spcBef>
                <a:spcPts val="0"/>
              </a:spcBef>
              <a:spcAft>
                <a:spcPts val="0"/>
              </a:spcAft>
              <a:buClr>
                <a:schemeClr val="dk1"/>
              </a:buClr>
              <a:buSzPts val="1100"/>
              <a:buFont typeface="Arial"/>
              <a:buNone/>
            </a:pPr>
            <a:r>
              <a:rPr lang="en-IN" sz="1200" b="0" i="0" u="none" strike="noStrike" cap="none">
                <a:solidFill>
                  <a:srgbClr val="B4B5B2"/>
                </a:solidFill>
                <a:latin typeface="Open Sans"/>
                <a:ea typeface="Open Sans"/>
                <a:cs typeface="Open Sans"/>
                <a:sym typeface="Open Sans"/>
              </a:rPr>
              <a:t>&gt;&gt;&gt;forest_ypredict = forest_model.predict(x_test)</a:t>
            </a:r>
            <a:endParaRPr sz="1200" b="0" i="0" u="none" strike="noStrike" cap="none">
              <a:solidFill>
                <a:srgbClr val="B4B5B2"/>
              </a:solidFill>
              <a:latin typeface="Open Sans"/>
              <a:ea typeface="Open Sans"/>
              <a:cs typeface="Open Sans"/>
              <a:sym typeface="Open Sans"/>
            </a:endParaRPr>
          </a:p>
          <a:p>
            <a:pPr marL="0" marR="0" lvl="0" indent="0" algn="l" rtl="0">
              <a:lnSpc>
                <a:spcPct val="100000"/>
              </a:lnSpc>
              <a:spcBef>
                <a:spcPts val="0"/>
              </a:spcBef>
              <a:spcAft>
                <a:spcPts val="0"/>
              </a:spcAft>
              <a:buClr>
                <a:schemeClr val="dk1"/>
              </a:buClr>
              <a:buSzPts val="1100"/>
              <a:buFont typeface="Arial"/>
              <a:buNone/>
            </a:pPr>
            <a:endParaRPr sz="1200" b="0" i="0" u="none" strike="noStrike" cap="none">
              <a:solidFill>
                <a:srgbClr val="B4B5B2"/>
              </a:solidFill>
              <a:latin typeface="Open Sans"/>
              <a:ea typeface="Open Sans"/>
              <a:cs typeface="Open Sans"/>
              <a:sym typeface="Open Sans"/>
            </a:endParaRPr>
          </a:p>
          <a:p>
            <a:pPr marL="0" marR="0" lvl="0" indent="0" algn="l" rtl="0">
              <a:lnSpc>
                <a:spcPct val="100000"/>
              </a:lnSpc>
              <a:spcBef>
                <a:spcPts val="0"/>
              </a:spcBef>
              <a:spcAft>
                <a:spcPts val="0"/>
              </a:spcAft>
              <a:buClr>
                <a:schemeClr val="dk1"/>
              </a:buClr>
              <a:buSzPts val="1100"/>
              <a:buFont typeface="Arial"/>
              <a:buNone/>
            </a:pPr>
            <a:r>
              <a:rPr lang="en-IN" sz="1200" b="1" i="0" u="none" strike="noStrike" cap="none">
                <a:solidFill>
                  <a:srgbClr val="B4B5B2"/>
                </a:solidFill>
                <a:latin typeface="Open Sans"/>
                <a:ea typeface="Open Sans"/>
                <a:cs typeface="Open Sans"/>
                <a:sym typeface="Open Sans"/>
              </a:rPr>
              <a:t>Accuracy Score: 0.790</a:t>
            </a:r>
            <a:endParaRPr sz="1200" b="1" i="0" u="none" strike="noStrike" cap="none">
              <a:solidFill>
                <a:srgbClr val="B4B5B2"/>
              </a:solidFill>
              <a:latin typeface="Open Sans"/>
              <a:ea typeface="Open Sans"/>
              <a:cs typeface="Open Sans"/>
              <a:sym typeface="Open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231A32"/>
            </a:gs>
            <a:gs pos="73000">
              <a:srgbClr val="121212"/>
            </a:gs>
            <a:gs pos="100000">
              <a:srgbClr val="121212"/>
            </a:gs>
          </a:gsLst>
          <a:lin ang="5400012" scaled="0"/>
        </a:gradFill>
        <a:effectLst/>
      </p:bgPr>
    </p:bg>
    <p:spTree>
      <p:nvGrpSpPr>
        <p:cNvPr id="1" name="Shape 1164"/>
        <p:cNvGrpSpPr/>
        <p:nvPr/>
      </p:nvGrpSpPr>
      <p:grpSpPr>
        <a:xfrm>
          <a:off x="0" y="0"/>
          <a:ext cx="0" cy="0"/>
          <a:chOff x="0" y="0"/>
          <a:chExt cx="0" cy="0"/>
        </a:xfrm>
      </p:grpSpPr>
      <p:sp>
        <p:nvSpPr>
          <p:cNvPr id="1165" name="Google Shape;1165;g205851af9af_4_9"/>
          <p:cNvSpPr/>
          <p:nvPr/>
        </p:nvSpPr>
        <p:spPr>
          <a:xfrm>
            <a:off x="0" y="0"/>
            <a:ext cx="3008700" cy="68580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166" name="Google Shape;1166;g205851af9af_4_9"/>
          <p:cNvGrpSpPr/>
          <p:nvPr/>
        </p:nvGrpSpPr>
        <p:grpSpPr>
          <a:xfrm>
            <a:off x="400070" y="221666"/>
            <a:ext cx="361219" cy="70242"/>
            <a:chOff x="249382" y="221673"/>
            <a:chExt cx="234497" cy="45600"/>
          </a:xfrm>
        </p:grpSpPr>
        <p:sp>
          <p:nvSpPr>
            <p:cNvPr id="1167" name="Google Shape;1167;g205851af9af_4_9"/>
            <p:cNvSpPr/>
            <p:nvPr/>
          </p:nvSpPr>
          <p:spPr>
            <a:xfrm>
              <a:off x="249382" y="221673"/>
              <a:ext cx="45600" cy="45600"/>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68" name="Google Shape;1168;g205851af9af_4_9"/>
            <p:cNvSpPr/>
            <p:nvPr/>
          </p:nvSpPr>
          <p:spPr>
            <a:xfrm>
              <a:off x="344632" y="221673"/>
              <a:ext cx="45600" cy="45600"/>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69" name="Google Shape;1169;g205851af9af_4_9"/>
            <p:cNvSpPr/>
            <p:nvPr/>
          </p:nvSpPr>
          <p:spPr>
            <a:xfrm>
              <a:off x="438279" y="221673"/>
              <a:ext cx="45600" cy="45600"/>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nvGrpSpPr>
          <p:cNvPr id="1170" name="Google Shape;1170;g205851af9af_4_9"/>
          <p:cNvGrpSpPr/>
          <p:nvPr/>
        </p:nvGrpSpPr>
        <p:grpSpPr>
          <a:xfrm>
            <a:off x="3258464" y="292131"/>
            <a:ext cx="297955" cy="297955"/>
            <a:chOff x="8892506" y="664914"/>
            <a:chExt cx="209400" cy="209400"/>
          </a:xfrm>
        </p:grpSpPr>
        <p:sp>
          <p:nvSpPr>
            <p:cNvPr id="1171" name="Google Shape;1171;g205851af9af_4_9">
              <a:hlinkClick r:id="" action="ppaction://hlinkshowjump?jump=previousslide"/>
            </p:cNvPr>
            <p:cNvSpPr/>
            <p:nvPr/>
          </p:nvSpPr>
          <p:spPr>
            <a:xfrm>
              <a:off x="8892506" y="664914"/>
              <a:ext cx="209400" cy="209400"/>
            </a:xfrm>
            <a:prstGeom prst="ellipse">
              <a:avLst/>
            </a:prstGeom>
            <a:solidFill>
              <a:srgbClr val="0A070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72" name="Google Shape;1172;g205851af9af_4_9" descr="Caret Left with solid fill">
              <a:hlinkClick r:id="" action="ppaction://hlinkshowjump?jump=previousslide"/>
            </p:cNvPr>
            <p:cNvSpPr/>
            <p:nvPr/>
          </p:nvSpPr>
          <p:spPr>
            <a:xfrm>
              <a:off x="8960350" y="717942"/>
              <a:ext cx="59580" cy="103609"/>
            </a:xfrm>
            <a:custGeom>
              <a:avLst/>
              <a:gdLst/>
              <a:ahLst/>
              <a:cxnLst/>
              <a:rect l="l" t="t" r="r" b="b"/>
              <a:pathLst>
                <a:path w="309505" h="538229" extrusionOk="0">
                  <a:moveTo>
                    <a:pt x="269081" y="538229"/>
                  </a:moveTo>
                  <a:lnTo>
                    <a:pt x="0" y="269091"/>
                  </a:lnTo>
                  <a:lnTo>
                    <a:pt x="269081" y="0"/>
                  </a:lnTo>
                  <a:lnTo>
                    <a:pt x="309496" y="40405"/>
                  </a:lnTo>
                  <a:lnTo>
                    <a:pt x="80810" y="269091"/>
                  </a:lnTo>
                  <a:lnTo>
                    <a:pt x="309505" y="497824"/>
                  </a:lnTo>
                  <a:lnTo>
                    <a:pt x="269081" y="538229"/>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nvGrpSpPr>
          <p:cNvPr id="1173" name="Google Shape;1173;g205851af9af_4_9"/>
          <p:cNvGrpSpPr/>
          <p:nvPr/>
        </p:nvGrpSpPr>
        <p:grpSpPr>
          <a:xfrm flipH="1">
            <a:off x="3665524" y="292131"/>
            <a:ext cx="297955" cy="297955"/>
            <a:chOff x="8892506" y="664914"/>
            <a:chExt cx="209400" cy="209400"/>
          </a:xfrm>
        </p:grpSpPr>
        <p:sp>
          <p:nvSpPr>
            <p:cNvPr id="1174" name="Google Shape;1174;g205851af9af_4_9">
              <a:hlinkClick r:id="" action="ppaction://hlinkshowjump?jump=nextslide"/>
            </p:cNvPr>
            <p:cNvSpPr/>
            <p:nvPr/>
          </p:nvSpPr>
          <p:spPr>
            <a:xfrm>
              <a:off x="8892506" y="664914"/>
              <a:ext cx="209400" cy="209400"/>
            </a:xfrm>
            <a:prstGeom prst="ellipse">
              <a:avLst/>
            </a:prstGeom>
            <a:solidFill>
              <a:srgbClr val="120D1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75" name="Google Shape;1175;g205851af9af_4_9" descr="Caret Left with solid fill">
              <a:hlinkClick r:id="" action="ppaction://hlinkshowjump?jump=nextslide"/>
            </p:cNvPr>
            <p:cNvSpPr/>
            <p:nvPr/>
          </p:nvSpPr>
          <p:spPr>
            <a:xfrm>
              <a:off x="8960350" y="717942"/>
              <a:ext cx="59580" cy="103609"/>
            </a:xfrm>
            <a:custGeom>
              <a:avLst/>
              <a:gdLst/>
              <a:ahLst/>
              <a:cxnLst/>
              <a:rect l="l" t="t" r="r" b="b"/>
              <a:pathLst>
                <a:path w="309505" h="538229" extrusionOk="0">
                  <a:moveTo>
                    <a:pt x="269081" y="538229"/>
                  </a:moveTo>
                  <a:lnTo>
                    <a:pt x="0" y="269091"/>
                  </a:lnTo>
                  <a:lnTo>
                    <a:pt x="269081" y="0"/>
                  </a:lnTo>
                  <a:lnTo>
                    <a:pt x="309496" y="40405"/>
                  </a:lnTo>
                  <a:lnTo>
                    <a:pt x="80810" y="269091"/>
                  </a:lnTo>
                  <a:lnTo>
                    <a:pt x="309505" y="497824"/>
                  </a:lnTo>
                  <a:lnTo>
                    <a:pt x="269081" y="538229"/>
                  </a:ln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176" name="Google Shape;1176;g205851af9af_4_9"/>
          <p:cNvSpPr/>
          <p:nvPr/>
        </p:nvSpPr>
        <p:spPr>
          <a:xfrm>
            <a:off x="9104466" y="294121"/>
            <a:ext cx="1011000" cy="297900"/>
          </a:xfrm>
          <a:prstGeom prst="roundRect">
            <a:avLst>
              <a:gd name="adj" fmla="val 50000"/>
            </a:avLst>
          </a:prstGeom>
          <a:noFill/>
          <a:ln w="9525"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77" name="Google Shape;1177;g205851af9af_4_9"/>
          <p:cNvSpPr/>
          <p:nvPr/>
        </p:nvSpPr>
        <p:spPr>
          <a:xfrm>
            <a:off x="10428440" y="294121"/>
            <a:ext cx="1363500" cy="297900"/>
          </a:xfrm>
          <a:prstGeom prst="roundRect">
            <a:avLst>
              <a:gd name="adj" fmla="val 50000"/>
            </a:avLst>
          </a:prstGeom>
          <a:solidFill>
            <a:srgbClr val="0A080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78" name="Google Shape;1178;g205851af9af_4_9"/>
          <p:cNvSpPr txBox="1"/>
          <p:nvPr/>
        </p:nvSpPr>
        <p:spPr>
          <a:xfrm>
            <a:off x="10659597" y="328923"/>
            <a:ext cx="9093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chemeClr val="lt1"/>
                </a:solidFill>
                <a:latin typeface="Poppins Medium"/>
                <a:ea typeface="Poppins Medium"/>
                <a:cs typeface="Poppins Medium"/>
                <a:sym typeface="Poppins Medium"/>
              </a:rPr>
              <a:t>Alex</a:t>
            </a:r>
            <a:endParaRPr sz="1400" b="0" i="0" u="none" strike="noStrike" cap="none">
              <a:solidFill>
                <a:srgbClr val="000000"/>
              </a:solidFill>
              <a:latin typeface="Arial"/>
              <a:ea typeface="Arial"/>
              <a:cs typeface="Arial"/>
              <a:sym typeface="Arial"/>
            </a:endParaRPr>
          </a:p>
        </p:txBody>
      </p:sp>
      <p:sp>
        <p:nvSpPr>
          <p:cNvPr id="1179" name="Google Shape;1179;g205851af9af_4_9"/>
          <p:cNvSpPr/>
          <p:nvPr/>
        </p:nvSpPr>
        <p:spPr>
          <a:xfrm>
            <a:off x="10465928" y="322008"/>
            <a:ext cx="238200" cy="238200"/>
          </a:xfrm>
          <a:prstGeom prst="ellipse">
            <a:avLst/>
          </a:prstGeom>
          <a:solidFill>
            <a:srgbClr val="55555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80" name="Google Shape;1180;g205851af9af_4_9"/>
          <p:cNvSpPr/>
          <p:nvPr/>
        </p:nvSpPr>
        <p:spPr>
          <a:xfrm>
            <a:off x="10526959" y="377048"/>
            <a:ext cx="116064" cy="128047"/>
          </a:xfrm>
          <a:custGeom>
            <a:avLst/>
            <a:gdLst/>
            <a:ahLst/>
            <a:cxnLst/>
            <a:rect l="l" t="t" r="r" b="b"/>
            <a:pathLst>
              <a:path w="116064" h="128047" extrusionOk="0">
                <a:moveTo>
                  <a:pt x="115527" y="108391"/>
                </a:moveTo>
                <a:cubicBezTo>
                  <a:pt x="113261" y="93389"/>
                  <a:pt x="106280" y="81019"/>
                  <a:pt x="94646" y="71344"/>
                </a:cubicBezTo>
                <a:cubicBezTo>
                  <a:pt x="90176" y="67609"/>
                  <a:pt x="85154" y="64731"/>
                  <a:pt x="79582" y="62465"/>
                </a:cubicBezTo>
                <a:cubicBezTo>
                  <a:pt x="95932" y="49177"/>
                  <a:pt x="96973" y="26153"/>
                  <a:pt x="84052" y="11702"/>
                </a:cubicBezTo>
                <a:cubicBezTo>
                  <a:pt x="71315" y="-2627"/>
                  <a:pt x="49516" y="-3974"/>
                  <a:pt x="35187" y="8640"/>
                </a:cubicBezTo>
                <a:cubicBezTo>
                  <a:pt x="27900" y="15070"/>
                  <a:pt x="23859" y="23214"/>
                  <a:pt x="23308" y="32889"/>
                </a:cubicBezTo>
                <a:cubicBezTo>
                  <a:pt x="22696" y="44891"/>
                  <a:pt x="27288" y="54689"/>
                  <a:pt x="36534" y="62404"/>
                </a:cubicBezTo>
                <a:cubicBezTo>
                  <a:pt x="36106" y="62588"/>
                  <a:pt x="35800" y="62771"/>
                  <a:pt x="35432" y="62894"/>
                </a:cubicBezTo>
                <a:cubicBezTo>
                  <a:pt x="20981" y="69201"/>
                  <a:pt x="10694" y="79611"/>
                  <a:pt x="4448" y="94123"/>
                </a:cubicBezTo>
                <a:cubicBezTo>
                  <a:pt x="529" y="103370"/>
                  <a:pt x="-329" y="112984"/>
                  <a:pt x="100" y="122842"/>
                </a:cubicBezTo>
                <a:cubicBezTo>
                  <a:pt x="100" y="124189"/>
                  <a:pt x="712" y="125292"/>
                  <a:pt x="1631" y="126210"/>
                </a:cubicBezTo>
                <a:cubicBezTo>
                  <a:pt x="2917" y="127557"/>
                  <a:pt x="4570" y="128047"/>
                  <a:pt x="6407" y="128047"/>
                </a:cubicBezTo>
                <a:cubicBezTo>
                  <a:pt x="40821" y="128047"/>
                  <a:pt x="75234" y="128047"/>
                  <a:pt x="109648" y="128047"/>
                </a:cubicBezTo>
                <a:cubicBezTo>
                  <a:pt x="110077" y="128047"/>
                  <a:pt x="110567" y="128047"/>
                  <a:pt x="110995" y="127986"/>
                </a:cubicBezTo>
                <a:cubicBezTo>
                  <a:pt x="113935" y="127557"/>
                  <a:pt x="116016" y="125414"/>
                  <a:pt x="116016" y="122475"/>
                </a:cubicBezTo>
                <a:cubicBezTo>
                  <a:pt x="116078" y="117760"/>
                  <a:pt x="116200" y="113045"/>
                  <a:pt x="115465" y="108330"/>
                </a:cubicBezTo>
                <a:close/>
                <a:moveTo>
                  <a:pt x="34881" y="35094"/>
                </a:moveTo>
                <a:cubicBezTo>
                  <a:pt x="34881" y="22234"/>
                  <a:pt x="45107" y="11763"/>
                  <a:pt x="57721" y="11702"/>
                </a:cubicBezTo>
                <a:cubicBezTo>
                  <a:pt x="70764" y="11641"/>
                  <a:pt x="81174" y="21928"/>
                  <a:pt x="81235" y="34971"/>
                </a:cubicBezTo>
                <a:cubicBezTo>
                  <a:pt x="81297" y="47769"/>
                  <a:pt x="70826" y="58240"/>
                  <a:pt x="57966" y="58240"/>
                </a:cubicBezTo>
                <a:cubicBezTo>
                  <a:pt x="45291" y="58240"/>
                  <a:pt x="34881" y="47769"/>
                  <a:pt x="34881" y="35094"/>
                </a:cubicBezTo>
                <a:close/>
                <a:moveTo>
                  <a:pt x="103280" y="116413"/>
                </a:moveTo>
                <a:cubicBezTo>
                  <a:pt x="88155" y="116413"/>
                  <a:pt x="73091" y="116413"/>
                  <a:pt x="57966" y="116413"/>
                </a:cubicBezTo>
                <a:cubicBezTo>
                  <a:pt x="42842" y="116413"/>
                  <a:pt x="28023" y="116413"/>
                  <a:pt x="13082" y="116413"/>
                </a:cubicBezTo>
                <a:cubicBezTo>
                  <a:pt x="11918" y="116413"/>
                  <a:pt x="11551" y="116229"/>
                  <a:pt x="11612" y="114943"/>
                </a:cubicBezTo>
                <a:cubicBezTo>
                  <a:pt x="13021" y="94797"/>
                  <a:pt x="22879" y="80529"/>
                  <a:pt x="41494" y="72936"/>
                </a:cubicBezTo>
                <a:cubicBezTo>
                  <a:pt x="67274" y="62465"/>
                  <a:pt x="97156" y="78509"/>
                  <a:pt x="103219" y="105697"/>
                </a:cubicBezTo>
                <a:cubicBezTo>
                  <a:pt x="103892" y="108820"/>
                  <a:pt x="104259" y="111943"/>
                  <a:pt x="104443" y="115127"/>
                </a:cubicBezTo>
                <a:cubicBezTo>
                  <a:pt x="104504" y="116229"/>
                  <a:pt x="104198" y="116351"/>
                  <a:pt x="103219" y="11635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181" name="Google Shape;1181;g205851af9af_4_9"/>
          <p:cNvSpPr/>
          <p:nvPr/>
        </p:nvSpPr>
        <p:spPr>
          <a:xfrm rot="3603483">
            <a:off x="11583188" y="388300"/>
            <a:ext cx="86552" cy="74459"/>
          </a:xfrm>
          <a:prstGeom prst="triangle">
            <a:avLst>
              <a:gd name="adj" fmla="val 50000"/>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82" name="Google Shape;1182;g205851af9af_4_9">
            <a:hlinkClick r:id="rId3" action="ppaction://hlinksldjump"/>
          </p:cNvPr>
          <p:cNvSpPr txBox="1"/>
          <p:nvPr/>
        </p:nvSpPr>
        <p:spPr>
          <a:xfrm>
            <a:off x="869323" y="845770"/>
            <a:ext cx="9189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1ED760"/>
                </a:solidFill>
                <a:latin typeface="Poppins Medium"/>
                <a:ea typeface="Poppins Medium"/>
                <a:cs typeface="Poppins Medium"/>
                <a:sym typeface="Poppins Medium"/>
              </a:rPr>
              <a:t>Welcome</a:t>
            </a:r>
            <a:endParaRPr sz="1400" b="0" i="0" u="none" strike="noStrike" cap="none">
              <a:solidFill>
                <a:srgbClr val="000000"/>
              </a:solidFill>
              <a:latin typeface="Arial"/>
              <a:ea typeface="Arial"/>
              <a:cs typeface="Arial"/>
              <a:sym typeface="Arial"/>
            </a:endParaRPr>
          </a:p>
        </p:txBody>
      </p:sp>
      <p:sp>
        <p:nvSpPr>
          <p:cNvPr id="1183" name="Google Shape;1183;g205851af9af_4_9">
            <a:hlinkClick r:id="rId3" action="ppaction://hlinksldjump"/>
          </p:cNvPr>
          <p:cNvSpPr/>
          <p:nvPr/>
        </p:nvSpPr>
        <p:spPr>
          <a:xfrm>
            <a:off x="400079" y="837919"/>
            <a:ext cx="204823" cy="203534"/>
          </a:xfrm>
          <a:custGeom>
            <a:avLst/>
            <a:gdLst/>
            <a:ahLst/>
            <a:cxnLst/>
            <a:rect l="l" t="t" r="r" b="b"/>
            <a:pathLst>
              <a:path w="535484" h="532115" extrusionOk="0">
                <a:moveTo>
                  <a:pt x="535467" y="325659"/>
                </a:moveTo>
                <a:cubicBezTo>
                  <a:pt x="535467" y="373361"/>
                  <a:pt x="535467" y="421062"/>
                  <a:pt x="535467" y="468764"/>
                </a:cubicBezTo>
                <a:cubicBezTo>
                  <a:pt x="535467" y="506826"/>
                  <a:pt x="510308" y="532051"/>
                  <a:pt x="472362" y="532084"/>
                </a:cubicBezTo>
                <a:cubicBezTo>
                  <a:pt x="441389" y="532101"/>
                  <a:pt x="410416" y="532118"/>
                  <a:pt x="379443" y="532084"/>
                </a:cubicBezTo>
                <a:cubicBezTo>
                  <a:pt x="353853" y="532051"/>
                  <a:pt x="337224" y="515439"/>
                  <a:pt x="337191" y="489882"/>
                </a:cubicBezTo>
                <a:cubicBezTo>
                  <a:pt x="337158" y="455398"/>
                  <a:pt x="337191" y="420913"/>
                  <a:pt x="337191" y="386429"/>
                </a:cubicBezTo>
                <a:cubicBezTo>
                  <a:pt x="337191" y="371307"/>
                  <a:pt x="329473" y="363555"/>
                  <a:pt x="314400" y="363555"/>
                </a:cubicBezTo>
                <a:cubicBezTo>
                  <a:pt x="283212" y="363555"/>
                  <a:pt x="252040" y="363539"/>
                  <a:pt x="220852" y="363555"/>
                </a:cubicBezTo>
                <a:cubicBezTo>
                  <a:pt x="206127" y="363555"/>
                  <a:pt x="198409" y="371323"/>
                  <a:pt x="198393" y="386114"/>
                </a:cubicBezTo>
                <a:cubicBezTo>
                  <a:pt x="198376" y="420599"/>
                  <a:pt x="198409" y="455083"/>
                  <a:pt x="198393" y="489567"/>
                </a:cubicBezTo>
                <a:cubicBezTo>
                  <a:pt x="198376" y="515538"/>
                  <a:pt x="181813" y="532068"/>
                  <a:pt x="155825" y="532084"/>
                </a:cubicBezTo>
                <a:cubicBezTo>
                  <a:pt x="124637" y="532118"/>
                  <a:pt x="93465" y="532134"/>
                  <a:pt x="62277" y="532084"/>
                </a:cubicBezTo>
                <a:cubicBezTo>
                  <a:pt x="25573" y="532018"/>
                  <a:pt x="99" y="506461"/>
                  <a:pt x="83" y="469691"/>
                </a:cubicBezTo>
                <a:cubicBezTo>
                  <a:pt x="50" y="373046"/>
                  <a:pt x="149" y="276401"/>
                  <a:pt x="0" y="179772"/>
                </a:cubicBezTo>
                <a:cubicBezTo>
                  <a:pt x="-33" y="162215"/>
                  <a:pt x="7288" y="149544"/>
                  <a:pt x="22277" y="140584"/>
                </a:cubicBezTo>
                <a:cubicBezTo>
                  <a:pt x="96728" y="96062"/>
                  <a:pt x="171080" y="51375"/>
                  <a:pt x="245448" y="6737"/>
                </a:cubicBezTo>
                <a:cubicBezTo>
                  <a:pt x="260239" y="-2140"/>
                  <a:pt x="275030" y="-2306"/>
                  <a:pt x="289854" y="6605"/>
                </a:cubicBezTo>
                <a:cubicBezTo>
                  <a:pt x="364752" y="51541"/>
                  <a:pt x="439650" y="96493"/>
                  <a:pt x="514548" y="141412"/>
                </a:cubicBezTo>
                <a:cubicBezTo>
                  <a:pt x="528693" y="149892"/>
                  <a:pt x="535501" y="162364"/>
                  <a:pt x="535484" y="178844"/>
                </a:cubicBezTo>
                <a:cubicBezTo>
                  <a:pt x="535418" y="227788"/>
                  <a:pt x="535451" y="276732"/>
                  <a:pt x="535451" y="325676"/>
                </a:cubicBezTo>
                <a:close/>
              </a:path>
            </a:pathLst>
          </a:custGeom>
          <a:solidFill>
            <a:srgbClr val="1ED76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184" name="Google Shape;1184;g205851af9af_4_9">
            <a:hlinkClick r:id="rId4" action="ppaction://hlinksldjump"/>
          </p:cNvPr>
          <p:cNvSpPr txBox="1"/>
          <p:nvPr/>
        </p:nvSpPr>
        <p:spPr>
          <a:xfrm>
            <a:off x="869323" y="1302704"/>
            <a:ext cx="8787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About Us</a:t>
            </a:r>
            <a:endParaRPr sz="1400" b="0" i="0" u="none" strike="noStrike" cap="none">
              <a:solidFill>
                <a:srgbClr val="000000"/>
              </a:solidFill>
              <a:latin typeface="Arial"/>
              <a:ea typeface="Arial"/>
              <a:cs typeface="Arial"/>
              <a:sym typeface="Arial"/>
            </a:endParaRPr>
          </a:p>
        </p:txBody>
      </p:sp>
      <p:sp>
        <p:nvSpPr>
          <p:cNvPr id="1185" name="Google Shape;1185;g205851af9af_4_9">
            <a:hlinkClick r:id="rId4" action="ppaction://hlinksldjump"/>
          </p:cNvPr>
          <p:cNvSpPr/>
          <p:nvPr/>
        </p:nvSpPr>
        <p:spPr>
          <a:xfrm>
            <a:off x="405478" y="1294855"/>
            <a:ext cx="198920" cy="205975"/>
          </a:xfrm>
          <a:custGeom>
            <a:avLst/>
            <a:gdLst/>
            <a:ahLst/>
            <a:cxnLst/>
            <a:rect l="l" t="t" r="r" b="b"/>
            <a:pathLst>
              <a:path w="3788950" h="3923333" extrusionOk="0">
                <a:moveTo>
                  <a:pt x="3715304" y="3556921"/>
                </a:moveTo>
                <a:cubicBezTo>
                  <a:pt x="3417934" y="3247644"/>
                  <a:pt x="3120754" y="2938177"/>
                  <a:pt x="2822431" y="2629852"/>
                </a:cubicBezTo>
                <a:cubicBezTo>
                  <a:pt x="2800618" y="2607278"/>
                  <a:pt x="2801380" y="2594896"/>
                  <a:pt x="2820430" y="2571845"/>
                </a:cubicBezTo>
                <a:cubicBezTo>
                  <a:pt x="2925872" y="2444020"/>
                  <a:pt x="3006740" y="2301240"/>
                  <a:pt x="3065128" y="2146459"/>
                </a:cubicBezTo>
                <a:cubicBezTo>
                  <a:pt x="3164950" y="1881950"/>
                  <a:pt x="3194668" y="1608868"/>
                  <a:pt x="3148186" y="1330071"/>
                </a:cubicBezTo>
                <a:cubicBezTo>
                  <a:pt x="3084749" y="949643"/>
                  <a:pt x="2904060" y="632936"/>
                  <a:pt x="2612214" y="381476"/>
                </a:cubicBezTo>
                <a:cubicBezTo>
                  <a:pt x="2402569" y="200787"/>
                  <a:pt x="2160824" y="83630"/>
                  <a:pt x="1888600" y="29432"/>
                </a:cubicBezTo>
                <a:cubicBezTo>
                  <a:pt x="1832116" y="18193"/>
                  <a:pt x="1773823" y="17336"/>
                  <a:pt x="1718483" y="0"/>
                </a:cubicBezTo>
                <a:lnTo>
                  <a:pt x="1695528" y="0"/>
                </a:lnTo>
                <a:cubicBezTo>
                  <a:pt x="1688765" y="6668"/>
                  <a:pt x="1680288" y="2953"/>
                  <a:pt x="1672573" y="3905"/>
                </a:cubicBezTo>
                <a:cubicBezTo>
                  <a:pt x="1664857" y="2858"/>
                  <a:pt x="1656285" y="6572"/>
                  <a:pt x="1649617" y="0"/>
                </a:cubicBezTo>
                <a:lnTo>
                  <a:pt x="1511695" y="0"/>
                </a:lnTo>
                <a:cubicBezTo>
                  <a:pt x="1507123" y="5048"/>
                  <a:pt x="1501027" y="3715"/>
                  <a:pt x="1495312" y="3905"/>
                </a:cubicBezTo>
                <a:cubicBezTo>
                  <a:pt x="1490931" y="3905"/>
                  <a:pt x="1486549" y="3905"/>
                  <a:pt x="1482073" y="3905"/>
                </a:cubicBezTo>
                <a:cubicBezTo>
                  <a:pt x="1476358" y="3619"/>
                  <a:pt x="1470262" y="4953"/>
                  <a:pt x="1465690" y="0"/>
                </a:cubicBezTo>
                <a:lnTo>
                  <a:pt x="1442734" y="0"/>
                </a:lnTo>
                <a:cubicBezTo>
                  <a:pt x="1422256" y="14764"/>
                  <a:pt x="1397491" y="11240"/>
                  <a:pt x="1374726" y="14288"/>
                </a:cubicBezTo>
                <a:cubicBezTo>
                  <a:pt x="1123456" y="46958"/>
                  <a:pt x="894475" y="137827"/>
                  <a:pt x="686926" y="281369"/>
                </a:cubicBezTo>
                <a:cubicBezTo>
                  <a:pt x="446705" y="447485"/>
                  <a:pt x="265635" y="664464"/>
                  <a:pt x="143429" y="930402"/>
                </a:cubicBezTo>
                <a:cubicBezTo>
                  <a:pt x="11317" y="1218057"/>
                  <a:pt x="-29069" y="1519142"/>
                  <a:pt x="20366" y="1830229"/>
                </a:cubicBezTo>
                <a:cubicBezTo>
                  <a:pt x="79516" y="2202275"/>
                  <a:pt x="252967" y="2514886"/>
                  <a:pt x="534145" y="2766251"/>
                </a:cubicBezTo>
                <a:cubicBezTo>
                  <a:pt x="764269" y="2971895"/>
                  <a:pt x="1032112" y="3102293"/>
                  <a:pt x="1337102" y="3148298"/>
                </a:cubicBezTo>
                <a:cubicBezTo>
                  <a:pt x="1741724" y="3209354"/>
                  <a:pt x="2118057" y="3128963"/>
                  <a:pt x="2460385" y="2901791"/>
                </a:cubicBezTo>
                <a:cubicBezTo>
                  <a:pt x="2485722" y="2885027"/>
                  <a:pt x="2498009" y="2886456"/>
                  <a:pt x="2519059" y="2908364"/>
                </a:cubicBezTo>
                <a:cubicBezTo>
                  <a:pt x="2817383" y="3220212"/>
                  <a:pt x="3116944" y="3531013"/>
                  <a:pt x="3416219" y="3842004"/>
                </a:cubicBezTo>
                <a:cubicBezTo>
                  <a:pt x="3426792" y="3853053"/>
                  <a:pt x="3437841" y="3863721"/>
                  <a:pt x="3449461" y="3873722"/>
                </a:cubicBezTo>
                <a:cubicBezTo>
                  <a:pt x="3547950" y="3958304"/>
                  <a:pt x="3698635" y="3931444"/>
                  <a:pt x="3761786" y="3818192"/>
                </a:cubicBezTo>
                <a:cubicBezTo>
                  <a:pt x="3810078" y="3731609"/>
                  <a:pt x="3793600" y="3638360"/>
                  <a:pt x="3715400" y="3557016"/>
                </a:cubicBezTo>
                <a:close/>
                <a:moveTo>
                  <a:pt x="1586086" y="2754535"/>
                </a:moveTo>
                <a:cubicBezTo>
                  <a:pt x="944291" y="2758059"/>
                  <a:pt x="415273" y="2229517"/>
                  <a:pt x="414701" y="1584389"/>
                </a:cubicBezTo>
                <a:cubicBezTo>
                  <a:pt x="414225" y="939832"/>
                  <a:pt x="941434" y="412623"/>
                  <a:pt x="1585609" y="413480"/>
                </a:cubicBezTo>
                <a:cubicBezTo>
                  <a:pt x="2230738" y="414337"/>
                  <a:pt x="2758137" y="943261"/>
                  <a:pt x="2754803" y="1585817"/>
                </a:cubicBezTo>
                <a:cubicBezTo>
                  <a:pt x="2751469" y="2232374"/>
                  <a:pt x="2232833" y="2750915"/>
                  <a:pt x="1586086" y="275444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186" name="Google Shape;1186;g205851af9af_4_9">
            <a:hlinkClick r:id="rId5" action="ppaction://hlinksldjump"/>
          </p:cNvPr>
          <p:cNvSpPr txBox="1"/>
          <p:nvPr/>
        </p:nvSpPr>
        <p:spPr>
          <a:xfrm>
            <a:off x="869323" y="1751789"/>
            <a:ext cx="10710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Agenda</a:t>
            </a:r>
            <a:endParaRPr sz="1400" b="0" i="0" u="none" strike="noStrike" cap="none">
              <a:solidFill>
                <a:srgbClr val="000000"/>
              </a:solidFill>
              <a:latin typeface="Arial"/>
              <a:ea typeface="Arial"/>
              <a:cs typeface="Arial"/>
              <a:sym typeface="Arial"/>
            </a:endParaRPr>
          </a:p>
        </p:txBody>
      </p:sp>
      <p:grpSp>
        <p:nvGrpSpPr>
          <p:cNvPr id="1187" name="Google Shape;1187;g205851af9af_4_9"/>
          <p:cNvGrpSpPr/>
          <p:nvPr/>
        </p:nvGrpSpPr>
        <p:grpSpPr>
          <a:xfrm>
            <a:off x="431322" y="1764517"/>
            <a:ext cx="177883" cy="206002"/>
            <a:chOff x="431322" y="1764517"/>
            <a:chExt cx="177883" cy="206002"/>
          </a:xfrm>
        </p:grpSpPr>
        <p:sp>
          <p:nvSpPr>
            <p:cNvPr id="1188" name="Google Shape;1188;g205851af9af_4_9">
              <a:hlinkClick r:id="rId5" action="ppaction://hlinksldjump"/>
            </p:cNvPr>
            <p:cNvSpPr/>
            <p:nvPr/>
          </p:nvSpPr>
          <p:spPr>
            <a:xfrm>
              <a:off x="431322" y="1765205"/>
              <a:ext cx="16048" cy="204882"/>
            </a:xfrm>
            <a:custGeom>
              <a:avLst/>
              <a:gdLst/>
              <a:ahLst/>
              <a:cxnLst/>
              <a:rect l="l" t="t" r="r" b="b"/>
              <a:pathLst>
                <a:path w="84464" h="1078327" extrusionOk="0">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189" name="Google Shape;1189;g205851af9af_4_9">
              <a:hlinkClick r:id="rId5" action="ppaction://hlinksldjump"/>
            </p:cNvPr>
            <p:cNvSpPr/>
            <p:nvPr/>
          </p:nvSpPr>
          <p:spPr>
            <a:xfrm>
              <a:off x="469291" y="1765205"/>
              <a:ext cx="16048" cy="204882"/>
            </a:xfrm>
            <a:custGeom>
              <a:avLst/>
              <a:gdLst/>
              <a:ahLst/>
              <a:cxnLst/>
              <a:rect l="l" t="t" r="r" b="b"/>
              <a:pathLst>
                <a:path w="84464" h="1078327" extrusionOk="0">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190" name="Google Shape;1190;g205851af9af_4_9">
              <a:hlinkClick r:id="rId5" action="ppaction://hlinksldjump"/>
            </p:cNvPr>
            <p:cNvSpPr/>
            <p:nvPr/>
          </p:nvSpPr>
          <p:spPr>
            <a:xfrm>
              <a:off x="509599" y="1764517"/>
              <a:ext cx="99606" cy="206002"/>
            </a:xfrm>
            <a:custGeom>
              <a:avLst/>
              <a:gdLst/>
              <a:ahLst/>
              <a:cxnLst/>
              <a:rect l="l" t="t" r="r" b="b"/>
              <a:pathLst>
                <a:path w="524241" h="1084222" extrusionOk="0">
                  <a:moveTo>
                    <a:pt x="482010" y="1083659"/>
                  </a:moveTo>
                  <a:lnTo>
                    <a:pt x="42232" y="1083659"/>
                  </a:lnTo>
                  <a:cubicBezTo>
                    <a:pt x="19145" y="1083659"/>
                    <a:pt x="0" y="1064514"/>
                    <a:pt x="0" y="1041427"/>
                  </a:cubicBezTo>
                  <a:lnTo>
                    <a:pt x="0" y="41933"/>
                  </a:lnTo>
                  <a:cubicBezTo>
                    <a:pt x="0" y="27293"/>
                    <a:pt x="7320" y="13778"/>
                    <a:pt x="19708" y="6458"/>
                  </a:cubicBezTo>
                  <a:cubicBezTo>
                    <a:pt x="31533" y="-1425"/>
                    <a:pt x="47300" y="-1988"/>
                    <a:pt x="60251" y="4206"/>
                  </a:cubicBezTo>
                  <a:lnTo>
                    <a:pt x="500029" y="213114"/>
                  </a:lnTo>
                  <a:cubicBezTo>
                    <a:pt x="514669" y="219871"/>
                    <a:pt x="524242" y="235075"/>
                    <a:pt x="524242" y="251405"/>
                  </a:cubicBezTo>
                  <a:lnTo>
                    <a:pt x="524242" y="1041990"/>
                  </a:lnTo>
                  <a:cubicBezTo>
                    <a:pt x="524242" y="1065077"/>
                    <a:pt x="505096" y="1084222"/>
                    <a:pt x="482010" y="1084222"/>
                  </a:cubicBezTo>
                  <a:close/>
                  <a:moveTo>
                    <a:pt x="84464" y="999195"/>
                  </a:moveTo>
                  <a:lnTo>
                    <a:pt x="439777" y="999195"/>
                  </a:lnTo>
                  <a:lnTo>
                    <a:pt x="439777" y="277307"/>
                  </a:lnTo>
                  <a:lnTo>
                    <a:pt x="84464" y="108941"/>
                  </a:lnTo>
                  <a:lnTo>
                    <a:pt x="84464" y="999195"/>
                  </a:ln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191" name="Google Shape;1191;g205851af9af_4_9">
            <a:hlinkClick r:id="rId6" action="ppaction://hlinksldjump"/>
          </p:cNvPr>
          <p:cNvSpPr txBox="1"/>
          <p:nvPr/>
        </p:nvSpPr>
        <p:spPr>
          <a:xfrm>
            <a:off x="869323" y="2200874"/>
            <a:ext cx="7986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Agenda</a:t>
            </a:r>
            <a:endParaRPr sz="1400" b="0" i="0" u="none" strike="noStrike" cap="none">
              <a:solidFill>
                <a:srgbClr val="000000"/>
              </a:solidFill>
              <a:latin typeface="Arial"/>
              <a:ea typeface="Arial"/>
              <a:cs typeface="Arial"/>
              <a:sym typeface="Arial"/>
            </a:endParaRPr>
          </a:p>
        </p:txBody>
      </p:sp>
      <p:grpSp>
        <p:nvGrpSpPr>
          <p:cNvPr id="1192" name="Google Shape;1192;g205851af9af_4_9"/>
          <p:cNvGrpSpPr/>
          <p:nvPr/>
        </p:nvGrpSpPr>
        <p:grpSpPr>
          <a:xfrm>
            <a:off x="431322" y="2214773"/>
            <a:ext cx="203700" cy="203700"/>
            <a:chOff x="431322" y="2214773"/>
            <a:chExt cx="203700" cy="203700"/>
          </a:xfrm>
        </p:grpSpPr>
        <p:sp>
          <p:nvSpPr>
            <p:cNvPr id="1193" name="Google Shape;1193;g205851af9af_4_9">
              <a:hlinkClick r:id="rId6" action="ppaction://hlinksldjump"/>
            </p:cNvPr>
            <p:cNvSpPr/>
            <p:nvPr/>
          </p:nvSpPr>
          <p:spPr>
            <a:xfrm>
              <a:off x="431322" y="2214773"/>
              <a:ext cx="203700" cy="203700"/>
            </a:xfrm>
            <a:prstGeom prst="roundRect">
              <a:avLst>
                <a:gd name="adj" fmla="val 12600"/>
              </a:avLst>
            </a:prstGeom>
            <a:solidFill>
              <a:srgbClr val="C1C1C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194" name="Google Shape;1194;g205851af9af_4_9" descr="Add with solid fill">
              <a:hlinkClick r:id="rId6" action="ppaction://hlinksldjump"/>
            </p:cNvPr>
            <p:cNvPicPr preferRelativeResize="0"/>
            <p:nvPr/>
          </p:nvPicPr>
          <p:blipFill rotWithShape="1">
            <a:blip r:embed="rId7">
              <a:alphaModFix/>
            </a:blip>
            <a:srcRect/>
            <a:stretch/>
          </p:blipFill>
          <p:spPr>
            <a:xfrm>
              <a:off x="472263" y="2255714"/>
              <a:ext cx="121788" cy="121788"/>
            </a:xfrm>
            <a:prstGeom prst="rect">
              <a:avLst/>
            </a:prstGeom>
            <a:noFill/>
            <a:ln>
              <a:noFill/>
            </a:ln>
          </p:spPr>
        </p:pic>
      </p:grpSp>
      <p:grpSp>
        <p:nvGrpSpPr>
          <p:cNvPr id="1195" name="Google Shape;1195;g205851af9af_4_9"/>
          <p:cNvGrpSpPr/>
          <p:nvPr/>
        </p:nvGrpSpPr>
        <p:grpSpPr>
          <a:xfrm>
            <a:off x="431336" y="2660278"/>
            <a:ext cx="203692" cy="203692"/>
            <a:chOff x="431321" y="3254199"/>
            <a:chExt cx="265500" cy="265500"/>
          </a:xfrm>
        </p:grpSpPr>
        <p:sp>
          <p:nvSpPr>
            <p:cNvPr id="1196" name="Google Shape;1196;g205851af9af_4_9">
              <a:hlinkClick r:id="rId8" action="ppaction://hlinksldjump"/>
            </p:cNvPr>
            <p:cNvSpPr/>
            <p:nvPr/>
          </p:nvSpPr>
          <p:spPr>
            <a:xfrm>
              <a:off x="431321" y="3254199"/>
              <a:ext cx="265500" cy="265500"/>
            </a:xfrm>
            <a:prstGeom prst="roundRect">
              <a:avLst>
                <a:gd name="adj" fmla="val 12600"/>
              </a:avLst>
            </a:prstGeom>
            <a:gradFill>
              <a:gsLst>
                <a:gs pos="0">
                  <a:srgbClr val="4224B0"/>
                </a:gs>
                <a:gs pos="11000">
                  <a:srgbClr val="4224B0"/>
                </a:gs>
                <a:gs pos="100000">
                  <a:srgbClr val="7F93A0"/>
                </a:gs>
              </a:gsLst>
              <a:lin ang="2700006"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97" name="Google Shape;1197;g205851af9af_4_9" descr="Heart with solid fill">
              <a:hlinkClick r:id="rId8" action="ppaction://hlinksldjump"/>
            </p:cNvPr>
            <p:cNvSpPr/>
            <p:nvPr/>
          </p:nvSpPr>
          <p:spPr>
            <a:xfrm>
              <a:off x="498181" y="3324518"/>
              <a:ext cx="131159" cy="124273"/>
            </a:xfrm>
            <a:custGeom>
              <a:avLst/>
              <a:gdLst/>
              <a:ahLst/>
              <a:cxnLst/>
              <a:rect l="l" t="t" r="r" b="b"/>
              <a:pathLst>
                <a:path w="647700" h="613696" extrusionOk="0">
                  <a:moveTo>
                    <a:pt x="323850" y="127922"/>
                  </a:moveTo>
                  <a:cubicBezTo>
                    <a:pt x="203835" y="-110203"/>
                    <a:pt x="0" y="32672"/>
                    <a:pt x="0" y="166022"/>
                  </a:cubicBezTo>
                  <a:cubicBezTo>
                    <a:pt x="0" y="366047"/>
                    <a:pt x="323850" y="613697"/>
                    <a:pt x="323850" y="613697"/>
                  </a:cubicBezTo>
                  <a:cubicBezTo>
                    <a:pt x="323850" y="613697"/>
                    <a:pt x="647700" y="366047"/>
                    <a:pt x="647700" y="166022"/>
                  </a:cubicBezTo>
                  <a:cubicBezTo>
                    <a:pt x="647700" y="32672"/>
                    <a:pt x="443865" y="-110203"/>
                    <a:pt x="323850" y="12792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198" name="Google Shape;1198;g205851af9af_4_9">
            <a:hlinkClick r:id="rId8" action="ppaction://hlinksldjump"/>
          </p:cNvPr>
          <p:cNvSpPr txBox="1"/>
          <p:nvPr/>
        </p:nvSpPr>
        <p:spPr>
          <a:xfrm>
            <a:off x="869323" y="2649959"/>
            <a:ext cx="11481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Our Services</a:t>
            </a:r>
            <a:endParaRPr sz="1400" b="0" i="0" u="none" strike="noStrike" cap="none">
              <a:solidFill>
                <a:srgbClr val="000000"/>
              </a:solidFill>
              <a:latin typeface="Arial"/>
              <a:ea typeface="Arial"/>
              <a:cs typeface="Arial"/>
              <a:sym typeface="Arial"/>
            </a:endParaRPr>
          </a:p>
        </p:txBody>
      </p:sp>
      <p:cxnSp>
        <p:nvCxnSpPr>
          <p:cNvPr id="1199" name="Google Shape;1199;g205851af9af_4_9"/>
          <p:cNvCxnSpPr/>
          <p:nvPr/>
        </p:nvCxnSpPr>
        <p:spPr>
          <a:xfrm>
            <a:off x="337523" y="3203103"/>
            <a:ext cx="2333700" cy="0"/>
          </a:xfrm>
          <a:prstGeom prst="straightConnector1">
            <a:avLst/>
          </a:prstGeom>
          <a:noFill/>
          <a:ln w="9525" cap="flat" cmpd="sng">
            <a:solidFill>
              <a:srgbClr val="555554"/>
            </a:solidFill>
            <a:prstDash val="solid"/>
            <a:miter lim="800000"/>
            <a:headEnd type="none" w="sm" len="sm"/>
            <a:tailEnd type="none" w="sm" len="sm"/>
          </a:ln>
        </p:spPr>
      </p:cxnSp>
      <p:sp>
        <p:nvSpPr>
          <p:cNvPr id="1200" name="Google Shape;1200;g205851af9af_4_9"/>
          <p:cNvSpPr txBox="1"/>
          <p:nvPr/>
        </p:nvSpPr>
        <p:spPr>
          <a:xfrm>
            <a:off x="869323" y="3479247"/>
            <a:ext cx="12954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Achievements</a:t>
            </a:r>
            <a:endParaRPr sz="1400" b="0" i="0" u="none" strike="noStrike" cap="none">
              <a:solidFill>
                <a:srgbClr val="000000"/>
              </a:solidFill>
              <a:latin typeface="Arial"/>
              <a:ea typeface="Arial"/>
              <a:cs typeface="Arial"/>
              <a:sym typeface="Arial"/>
            </a:endParaRPr>
          </a:p>
        </p:txBody>
      </p:sp>
      <p:sp>
        <p:nvSpPr>
          <p:cNvPr id="1201" name="Google Shape;1201;g205851af9af_4_9"/>
          <p:cNvSpPr/>
          <p:nvPr/>
        </p:nvSpPr>
        <p:spPr>
          <a:xfrm>
            <a:off x="470506" y="3479247"/>
            <a:ext cx="154868" cy="204940"/>
          </a:xfrm>
          <a:custGeom>
            <a:avLst/>
            <a:gdLst/>
            <a:ahLst/>
            <a:cxnLst/>
            <a:rect l="l" t="t" r="r" b="b"/>
            <a:pathLst>
              <a:path w="469298" h="621030" extrusionOk="0">
                <a:moveTo>
                  <a:pt x="467584" y="62389"/>
                </a:moveTo>
                <a:cubicBezTo>
                  <a:pt x="461298" y="29813"/>
                  <a:pt x="431294" y="-95"/>
                  <a:pt x="394242" y="0"/>
                </a:cubicBezTo>
                <a:cubicBezTo>
                  <a:pt x="287847" y="286"/>
                  <a:pt x="181453" y="0"/>
                  <a:pt x="75059" y="191"/>
                </a:cubicBezTo>
                <a:cubicBezTo>
                  <a:pt x="67248" y="191"/>
                  <a:pt x="59343" y="762"/>
                  <a:pt x="51913" y="3715"/>
                </a:cubicBezTo>
                <a:cubicBezTo>
                  <a:pt x="23910" y="15145"/>
                  <a:pt x="6860" y="35624"/>
                  <a:pt x="1240" y="65342"/>
                </a:cubicBezTo>
                <a:cubicBezTo>
                  <a:pt x="-665" y="75533"/>
                  <a:pt x="192" y="85916"/>
                  <a:pt x="192" y="96203"/>
                </a:cubicBezTo>
                <a:cubicBezTo>
                  <a:pt x="192" y="260985"/>
                  <a:pt x="192" y="425672"/>
                  <a:pt x="192" y="590455"/>
                </a:cubicBezTo>
                <a:cubicBezTo>
                  <a:pt x="192" y="608838"/>
                  <a:pt x="6384" y="617125"/>
                  <a:pt x="22671" y="621030"/>
                </a:cubicBezTo>
                <a:lnTo>
                  <a:pt x="32387" y="621030"/>
                </a:lnTo>
                <a:cubicBezTo>
                  <a:pt x="37626" y="620268"/>
                  <a:pt x="42483" y="618744"/>
                  <a:pt x="46674" y="615315"/>
                </a:cubicBezTo>
                <a:cubicBezTo>
                  <a:pt x="51437" y="611315"/>
                  <a:pt x="56771" y="607981"/>
                  <a:pt x="61819" y="604171"/>
                </a:cubicBezTo>
                <a:cubicBezTo>
                  <a:pt x="117064" y="562737"/>
                  <a:pt x="172214" y="521399"/>
                  <a:pt x="227364" y="479965"/>
                </a:cubicBezTo>
                <a:cubicBezTo>
                  <a:pt x="232380" y="476155"/>
                  <a:pt x="237333" y="476091"/>
                  <a:pt x="242223" y="479774"/>
                </a:cubicBezTo>
                <a:cubicBezTo>
                  <a:pt x="301754" y="524447"/>
                  <a:pt x="361380" y="569119"/>
                  <a:pt x="420912" y="613791"/>
                </a:cubicBezTo>
                <a:cubicBezTo>
                  <a:pt x="425484" y="617220"/>
                  <a:pt x="430151" y="620078"/>
                  <a:pt x="435866" y="621030"/>
                </a:cubicBezTo>
                <a:lnTo>
                  <a:pt x="445581" y="621030"/>
                </a:lnTo>
                <a:cubicBezTo>
                  <a:pt x="462155" y="617792"/>
                  <a:pt x="469108" y="609410"/>
                  <a:pt x="469299" y="592265"/>
                </a:cubicBezTo>
                <a:cubicBezTo>
                  <a:pt x="469299" y="591027"/>
                  <a:pt x="469299" y="589884"/>
                  <a:pt x="469299" y="588645"/>
                </a:cubicBezTo>
                <a:cubicBezTo>
                  <a:pt x="469299" y="419100"/>
                  <a:pt x="469299" y="249460"/>
                  <a:pt x="469299" y="79915"/>
                </a:cubicBezTo>
                <a:cubicBezTo>
                  <a:pt x="469299" y="74009"/>
                  <a:pt x="468822" y="68199"/>
                  <a:pt x="467679" y="62484"/>
                </a:cubicBezTo>
                <a:close/>
                <a:moveTo>
                  <a:pt x="415292" y="543211"/>
                </a:moveTo>
                <a:cubicBezTo>
                  <a:pt x="382716" y="518732"/>
                  <a:pt x="351093" y="495015"/>
                  <a:pt x="319470" y="471297"/>
                </a:cubicBezTo>
                <a:cubicBezTo>
                  <a:pt x="297372" y="454724"/>
                  <a:pt x="275274" y="438055"/>
                  <a:pt x="253176" y="421577"/>
                </a:cubicBezTo>
                <a:cubicBezTo>
                  <a:pt x="239937" y="411671"/>
                  <a:pt x="229459" y="411766"/>
                  <a:pt x="216315" y="421577"/>
                </a:cubicBezTo>
                <a:cubicBezTo>
                  <a:pt x="164022" y="460820"/>
                  <a:pt x="111730" y="500063"/>
                  <a:pt x="59438" y="539211"/>
                </a:cubicBezTo>
                <a:cubicBezTo>
                  <a:pt x="58009" y="540258"/>
                  <a:pt x="56580" y="541306"/>
                  <a:pt x="55152" y="542354"/>
                </a:cubicBezTo>
                <a:cubicBezTo>
                  <a:pt x="53151" y="541116"/>
                  <a:pt x="54009" y="539306"/>
                  <a:pt x="54009" y="537877"/>
                </a:cubicBezTo>
                <a:cubicBezTo>
                  <a:pt x="54009" y="385191"/>
                  <a:pt x="54009" y="232601"/>
                  <a:pt x="54009" y="79915"/>
                </a:cubicBezTo>
                <a:cubicBezTo>
                  <a:pt x="54009" y="62770"/>
                  <a:pt x="64391" y="52388"/>
                  <a:pt x="81536" y="52388"/>
                </a:cubicBezTo>
                <a:cubicBezTo>
                  <a:pt x="183739" y="52388"/>
                  <a:pt x="285847" y="52388"/>
                  <a:pt x="388050" y="52388"/>
                </a:cubicBezTo>
                <a:cubicBezTo>
                  <a:pt x="405195" y="52388"/>
                  <a:pt x="415578" y="62770"/>
                  <a:pt x="415578" y="79915"/>
                </a:cubicBezTo>
                <a:cubicBezTo>
                  <a:pt x="415578" y="232601"/>
                  <a:pt x="415578" y="385191"/>
                  <a:pt x="415578" y="537877"/>
                </a:cubicBezTo>
                <a:cubicBezTo>
                  <a:pt x="415578" y="539211"/>
                  <a:pt x="415482" y="540544"/>
                  <a:pt x="415387" y="543020"/>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202" name="Google Shape;1202;g205851af9af_4_9">
            <a:hlinkClick r:id="rId9" action="ppaction://hlinksldjump"/>
          </p:cNvPr>
          <p:cNvSpPr txBox="1"/>
          <p:nvPr/>
        </p:nvSpPr>
        <p:spPr>
          <a:xfrm>
            <a:off x="869323" y="3932014"/>
            <a:ext cx="9861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Our Goals </a:t>
            </a:r>
            <a:endParaRPr sz="1400" b="0" i="0" u="none" strike="noStrike" cap="none">
              <a:solidFill>
                <a:srgbClr val="000000"/>
              </a:solidFill>
              <a:latin typeface="Arial"/>
              <a:ea typeface="Arial"/>
              <a:cs typeface="Arial"/>
              <a:sym typeface="Arial"/>
            </a:endParaRPr>
          </a:p>
        </p:txBody>
      </p:sp>
      <p:sp>
        <p:nvSpPr>
          <p:cNvPr id="1203" name="Google Shape;1203;g205851af9af_4_9">
            <a:hlinkClick r:id="rId9" action="ppaction://hlinksldjump"/>
          </p:cNvPr>
          <p:cNvSpPr/>
          <p:nvPr/>
        </p:nvSpPr>
        <p:spPr>
          <a:xfrm>
            <a:off x="457357" y="3958031"/>
            <a:ext cx="174838" cy="205723"/>
          </a:xfrm>
          <a:custGeom>
            <a:avLst/>
            <a:gdLst/>
            <a:ahLst/>
            <a:cxnLst/>
            <a:rect l="l" t="t" r="r" b="b"/>
            <a:pathLst>
              <a:path w="254310" h="299233" extrusionOk="0">
                <a:moveTo>
                  <a:pt x="250564" y="139515"/>
                </a:moveTo>
                <a:cubicBezTo>
                  <a:pt x="238951" y="123995"/>
                  <a:pt x="227338" y="108453"/>
                  <a:pt x="215595" y="93041"/>
                </a:cubicBezTo>
                <a:cubicBezTo>
                  <a:pt x="213782" y="90667"/>
                  <a:pt x="213458" y="89221"/>
                  <a:pt x="215466" y="86609"/>
                </a:cubicBezTo>
                <a:cubicBezTo>
                  <a:pt x="227273" y="71218"/>
                  <a:pt x="238800" y="55655"/>
                  <a:pt x="250434" y="40135"/>
                </a:cubicBezTo>
                <a:cubicBezTo>
                  <a:pt x="252355" y="37588"/>
                  <a:pt x="253910" y="34890"/>
                  <a:pt x="254190" y="31631"/>
                </a:cubicBezTo>
                <a:cubicBezTo>
                  <a:pt x="255054" y="21896"/>
                  <a:pt x="248341" y="14924"/>
                  <a:pt x="238001" y="14924"/>
                </a:cubicBezTo>
                <a:cubicBezTo>
                  <a:pt x="179785" y="14924"/>
                  <a:pt x="121569" y="14924"/>
                  <a:pt x="63353" y="14967"/>
                </a:cubicBezTo>
                <a:cubicBezTo>
                  <a:pt x="61001" y="14967"/>
                  <a:pt x="59835" y="14773"/>
                  <a:pt x="59360" y="11923"/>
                </a:cubicBezTo>
                <a:cubicBezTo>
                  <a:pt x="58173" y="5102"/>
                  <a:pt x="52539" y="418"/>
                  <a:pt x="45999" y="30"/>
                </a:cubicBezTo>
                <a:cubicBezTo>
                  <a:pt x="38962" y="-380"/>
                  <a:pt x="32983" y="3483"/>
                  <a:pt x="30716" y="9916"/>
                </a:cubicBezTo>
                <a:cubicBezTo>
                  <a:pt x="29896" y="12269"/>
                  <a:pt x="29788" y="14708"/>
                  <a:pt x="29788" y="17169"/>
                </a:cubicBezTo>
                <a:cubicBezTo>
                  <a:pt x="29788" y="58310"/>
                  <a:pt x="29788" y="99474"/>
                  <a:pt x="29788" y="140615"/>
                </a:cubicBezTo>
                <a:lnTo>
                  <a:pt x="29788" y="156049"/>
                </a:lnTo>
                <a:cubicBezTo>
                  <a:pt x="29788" y="192636"/>
                  <a:pt x="29745" y="229223"/>
                  <a:pt x="29853" y="265811"/>
                </a:cubicBezTo>
                <a:cubicBezTo>
                  <a:pt x="29853" y="268725"/>
                  <a:pt x="29141" y="269631"/>
                  <a:pt x="26205" y="269437"/>
                </a:cubicBezTo>
                <a:cubicBezTo>
                  <a:pt x="22255" y="269178"/>
                  <a:pt x="18262" y="269286"/>
                  <a:pt x="14290" y="269437"/>
                </a:cubicBezTo>
                <a:cubicBezTo>
                  <a:pt x="6152" y="269761"/>
                  <a:pt x="43" y="276129"/>
                  <a:pt x="0" y="284180"/>
                </a:cubicBezTo>
                <a:cubicBezTo>
                  <a:pt x="-43" y="292274"/>
                  <a:pt x="5979" y="299031"/>
                  <a:pt x="14052" y="299095"/>
                </a:cubicBezTo>
                <a:cubicBezTo>
                  <a:pt x="34515" y="299290"/>
                  <a:pt x="54957" y="299268"/>
                  <a:pt x="75420" y="299095"/>
                </a:cubicBezTo>
                <a:cubicBezTo>
                  <a:pt x="83493" y="299031"/>
                  <a:pt x="89709" y="292318"/>
                  <a:pt x="89752" y="284331"/>
                </a:cubicBezTo>
                <a:cubicBezTo>
                  <a:pt x="89796" y="276258"/>
                  <a:pt x="83449" y="269696"/>
                  <a:pt x="75182" y="269415"/>
                </a:cubicBezTo>
                <a:cubicBezTo>
                  <a:pt x="71211" y="269286"/>
                  <a:pt x="67217" y="269156"/>
                  <a:pt x="63267" y="269437"/>
                </a:cubicBezTo>
                <a:cubicBezTo>
                  <a:pt x="60202" y="269674"/>
                  <a:pt x="59706" y="268552"/>
                  <a:pt x="59706" y="265746"/>
                </a:cubicBezTo>
                <a:cubicBezTo>
                  <a:pt x="59813" y="233238"/>
                  <a:pt x="59813" y="200752"/>
                  <a:pt x="59706" y="168245"/>
                </a:cubicBezTo>
                <a:cubicBezTo>
                  <a:pt x="59706" y="165266"/>
                  <a:pt x="60245" y="164381"/>
                  <a:pt x="63440" y="164381"/>
                </a:cubicBezTo>
                <a:cubicBezTo>
                  <a:pt x="120965" y="164489"/>
                  <a:pt x="178469" y="164467"/>
                  <a:pt x="235994" y="164467"/>
                </a:cubicBezTo>
                <a:cubicBezTo>
                  <a:pt x="237505" y="164467"/>
                  <a:pt x="239037" y="164467"/>
                  <a:pt x="240548" y="164381"/>
                </a:cubicBezTo>
                <a:cubicBezTo>
                  <a:pt x="244736" y="164143"/>
                  <a:pt x="248146" y="162309"/>
                  <a:pt x="250823" y="159092"/>
                </a:cubicBezTo>
                <a:cubicBezTo>
                  <a:pt x="255550" y="153394"/>
                  <a:pt x="255485" y="146076"/>
                  <a:pt x="250542" y="139471"/>
                </a:cubicBezTo>
                <a:close/>
                <a:moveTo>
                  <a:pt x="228374" y="147091"/>
                </a:moveTo>
                <a:cubicBezTo>
                  <a:pt x="175360" y="147091"/>
                  <a:pt x="122325" y="147091"/>
                  <a:pt x="69311" y="147091"/>
                </a:cubicBezTo>
                <a:cubicBezTo>
                  <a:pt x="63375" y="147091"/>
                  <a:pt x="59770" y="143788"/>
                  <a:pt x="59749" y="138349"/>
                </a:cubicBezTo>
                <a:cubicBezTo>
                  <a:pt x="59749" y="105906"/>
                  <a:pt x="59749" y="73463"/>
                  <a:pt x="59749" y="40999"/>
                </a:cubicBezTo>
                <a:cubicBezTo>
                  <a:pt x="59749" y="35559"/>
                  <a:pt x="63353" y="32257"/>
                  <a:pt x="69311" y="32257"/>
                </a:cubicBezTo>
                <a:cubicBezTo>
                  <a:pt x="122325" y="32257"/>
                  <a:pt x="175360" y="32257"/>
                  <a:pt x="228374" y="32257"/>
                </a:cubicBezTo>
                <a:cubicBezTo>
                  <a:pt x="228849" y="32257"/>
                  <a:pt x="229302" y="32300"/>
                  <a:pt x="230166" y="32321"/>
                </a:cubicBezTo>
                <a:cubicBezTo>
                  <a:pt x="221661" y="42682"/>
                  <a:pt x="213437" y="52720"/>
                  <a:pt x="205191" y="62757"/>
                </a:cubicBezTo>
                <a:cubicBezTo>
                  <a:pt x="199428" y="69772"/>
                  <a:pt x="193665" y="76787"/>
                  <a:pt x="187901" y="83824"/>
                </a:cubicBezTo>
                <a:cubicBezTo>
                  <a:pt x="184469" y="88012"/>
                  <a:pt x="184491" y="91358"/>
                  <a:pt x="187901" y="95524"/>
                </a:cubicBezTo>
                <a:cubicBezTo>
                  <a:pt x="201522" y="112123"/>
                  <a:pt x="215142" y="128722"/>
                  <a:pt x="228763" y="145343"/>
                </a:cubicBezTo>
                <a:cubicBezTo>
                  <a:pt x="229130" y="145796"/>
                  <a:pt x="229496" y="146249"/>
                  <a:pt x="229842" y="146702"/>
                </a:cubicBezTo>
                <a:cubicBezTo>
                  <a:pt x="229410" y="147350"/>
                  <a:pt x="228806" y="147069"/>
                  <a:pt x="228309" y="147069"/>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204" name="Google Shape;1204;g205851af9af_4_9">
            <a:hlinkClick r:id="rId10" action="ppaction://hlinksldjump"/>
          </p:cNvPr>
          <p:cNvSpPr txBox="1"/>
          <p:nvPr/>
        </p:nvSpPr>
        <p:spPr>
          <a:xfrm>
            <a:off x="869323" y="4384781"/>
            <a:ext cx="7314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Gallery</a:t>
            </a:r>
            <a:endParaRPr sz="1400" b="0" i="0" u="none" strike="noStrike" cap="none">
              <a:solidFill>
                <a:srgbClr val="000000"/>
              </a:solidFill>
              <a:latin typeface="Arial"/>
              <a:ea typeface="Arial"/>
              <a:cs typeface="Arial"/>
              <a:sym typeface="Arial"/>
            </a:endParaRPr>
          </a:p>
        </p:txBody>
      </p:sp>
      <p:grpSp>
        <p:nvGrpSpPr>
          <p:cNvPr id="1205" name="Google Shape;1205;g205851af9af_4_9"/>
          <p:cNvGrpSpPr/>
          <p:nvPr/>
        </p:nvGrpSpPr>
        <p:grpSpPr>
          <a:xfrm>
            <a:off x="441647" y="4384743"/>
            <a:ext cx="203663" cy="203663"/>
            <a:chOff x="5762625" y="3095625"/>
            <a:chExt cx="665130" cy="665130"/>
          </a:xfrm>
        </p:grpSpPr>
        <p:sp>
          <p:nvSpPr>
            <p:cNvPr id="1206" name="Google Shape;1206;g205851af9af_4_9">
              <a:hlinkClick r:id="rId10" action="ppaction://hlinksldjump"/>
            </p:cNvPr>
            <p:cNvSpPr/>
            <p:nvPr/>
          </p:nvSpPr>
          <p:spPr>
            <a:xfrm>
              <a:off x="5762625" y="3095625"/>
              <a:ext cx="665130" cy="665130"/>
            </a:xfrm>
            <a:custGeom>
              <a:avLst/>
              <a:gdLst/>
              <a:ahLst/>
              <a:cxnLst/>
              <a:rect l="l" t="t" r="r" b="b"/>
              <a:pathLst>
                <a:path w="665130" h="665130" extrusionOk="0">
                  <a:moveTo>
                    <a:pt x="663035" y="100298"/>
                  </a:moveTo>
                  <a:cubicBezTo>
                    <a:pt x="650938" y="40481"/>
                    <a:pt x="601599" y="95"/>
                    <a:pt x="540639" y="0"/>
                  </a:cubicBezTo>
                  <a:cubicBezTo>
                    <a:pt x="471392" y="0"/>
                    <a:pt x="402050" y="0"/>
                    <a:pt x="332804" y="0"/>
                  </a:cubicBezTo>
                  <a:cubicBezTo>
                    <a:pt x="263557" y="0"/>
                    <a:pt x="193643" y="0"/>
                    <a:pt x="124111" y="0"/>
                  </a:cubicBezTo>
                  <a:cubicBezTo>
                    <a:pt x="54388" y="191"/>
                    <a:pt x="95" y="54483"/>
                    <a:pt x="0" y="124397"/>
                  </a:cubicBezTo>
                  <a:cubicBezTo>
                    <a:pt x="0" y="263176"/>
                    <a:pt x="0" y="401955"/>
                    <a:pt x="0" y="540830"/>
                  </a:cubicBezTo>
                  <a:cubicBezTo>
                    <a:pt x="0" y="549021"/>
                    <a:pt x="572" y="557117"/>
                    <a:pt x="2191" y="565118"/>
                  </a:cubicBezTo>
                  <a:cubicBezTo>
                    <a:pt x="14478" y="624840"/>
                    <a:pt x="63818" y="665131"/>
                    <a:pt x="124778" y="665131"/>
                  </a:cubicBezTo>
                  <a:cubicBezTo>
                    <a:pt x="260414" y="665131"/>
                    <a:pt x="395954" y="665131"/>
                    <a:pt x="531590" y="665131"/>
                  </a:cubicBezTo>
                  <a:cubicBezTo>
                    <a:pt x="539020" y="665131"/>
                    <a:pt x="546354" y="664845"/>
                    <a:pt x="553784" y="663988"/>
                  </a:cubicBezTo>
                  <a:cubicBezTo>
                    <a:pt x="618744" y="656749"/>
                    <a:pt x="665131" y="605504"/>
                    <a:pt x="665131" y="540258"/>
                  </a:cubicBezTo>
                  <a:cubicBezTo>
                    <a:pt x="665131" y="401669"/>
                    <a:pt x="665131" y="263081"/>
                    <a:pt x="665131" y="124587"/>
                  </a:cubicBezTo>
                  <a:cubicBezTo>
                    <a:pt x="665131" y="116396"/>
                    <a:pt x="664559" y="108299"/>
                    <a:pt x="662940" y="100203"/>
                  </a:cubicBezTo>
                  <a:close/>
                  <a:moveTo>
                    <a:pt x="47530" y="126683"/>
                  </a:moveTo>
                  <a:cubicBezTo>
                    <a:pt x="47530" y="79820"/>
                    <a:pt x="79915" y="47530"/>
                    <a:pt x="126778" y="47530"/>
                  </a:cubicBezTo>
                  <a:cubicBezTo>
                    <a:pt x="264128" y="47530"/>
                    <a:pt x="401384" y="47530"/>
                    <a:pt x="538734" y="47530"/>
                  </a:cubicBezTo>
                  <a:cubicBezTo>
                    <a:pt x="585216" y="47530"/>
                    <a:pt x="617696" y="79915"/>
                    <a:pt x="617696" y="126206"/>
                  </a:cubicBezTo>
                  <a:cubicBezTo>
                    <a:pt x="617696" y="230315"/>
                    <a:pt x="617696" y="334518"/>
                    <a:pt x="617696" y="438626"/>
                  </a:cubicBezTo>
                  <a:lnTo>
                    <a:pt x="617696" y="446246"/>
                  </a:lnTo>
                  <a:cubicBezTo>
                    <a:pt x="582263" y="410813"/>
                    <a:pt x="547973" y="376523"/>
                    <a:pt x="513779" y="342233"/>
                  </a:cubicBezTo>
                  <a:cubicBezTo>
                    <a:pt x="508921" y="337375"/>
                    <a:pt x="503777" y="333375"/>
                    <a:pt x="496729" y="332708"/>
                  </a:cubicBezTo>
                  <a:cubicBezTo>
                    <a:pt x="488156" y="331851"/>
                    <a:pt x="481489" y="335280"/>
                    <a:pt x="475583" y="341281"/>
                  </a:cubicBezTo>
                  <a:cubicBezTo>
                    <a:pt x="444722" y="372332"/>
                    <a:pt x="413575" y="403193"/>
                    <a:pt x="382810" y="434340"/>
                  </a:cubicBezTo>
                  <a:cubicBezTo>
                    <a:pt x="378619" y="438531"/>
                    <a:pt x="376714" y="438245"/>
                    <a:pt x="372713" y="434340"/>
                  </a:cubicBezTo>
                  <a:cubicBezTo>
                    <a:pt x="306896" y="368237"/>
                    <a:pt x="240887" y="302324"/>
                    <a:pt x="174974" y="236411"/>
                  </a:cubicBezTo>
                  <a:cubicBezTo>
                    <a:pt x="160592" y="222028"/>
                    <a:pt x="148495" y="221933"/>
                    <a:pt x="134207" y="236220"/>
                  </a:cubicBezTo>
                  <a:cubicBezTo>
                    <a:pt x="105728" y="264700"/>
                    <a:pt x="77248" y="293180"/>
                    <a:pt x="48673" y="321755"/>
                  </a:cubicBezTo>
                  <a:cubicBezTo>
                    <a:pt x="46673" y="319564"/>
                    <a:pt x="47625" y="317278"/>
                    <a:pt x="47625" y="315182"/>
                  </a:cubicBezTo>
                  <a:cubicBezTo>
                    <a:pt x="47625" y="252317"/>
                    <a:pt x="47625" y="189548"/>
                    <a:pt x="47625" y="126683"/>
                  </a:cubicBezTo>
                  <a:close/>
                  <a:moveTo>
                    <a:pt x="487299" y="617696"/>
                  </a:moveTo>
                  <a:lnTo>
                    <a:pt x="356711" y="617696"/>
                  </a:lnTo>
                  <a:cubicBezTo>
                    <a:pt x="279749" y="617696"/>
                    <a:pt x="202787" y="617696"/>
                    <a:pt x="125825" y="617696"/>
                  </a:cubicBezTo>
                  <a:cubicBezTo>
                    <a:pt x="85153" y="617696"/>
                    <a:pt x="55055" y="592169"/>
                    <a:pt x="48387" y="552355"/>
                  </a:cubicBezTo>
                  <a:cubicBezTo>
                    <a:pt x="47720" y="548450"/>
                    <a:pt x="47625" y="544449"/>
                    <a:pt x="47625" y="540544"/>
                  </a:cubicBezTo>
                  <a:cubicBezTo>
                    <a:pt x="47625" y="492252"/>
                    <a:pt x="47625" y="444056"/>
                    <a:pt x="47530" y="395764"/>
                  </a:cubicBezTo>
                  <a:cubicBezTo>
                    <a:pt x="47530" y="391382"/>
                    <a:pt x="48959" y="388525"/>
                    <a:pt x="52007" y="385572"/>
                  </a:cubicBezTo>
                  <a:cubicBezTo>
                    <a:pt x="84677" y="353092"/>
                    <a:pt x="117158" y="320612"/>
                    <a:pt x="149638" y="287941"/>
                  </a:cubicBezTo>
                  <a:cubicBezTo>
                    <a:pt x="153162" y="284417"/>
                    <a:pt x="154972" y="283178"/>
                    <a:pt x="159258" y="287560"/>
                  </a:cubicBezTo>
                  <a:cubicBezTo>
                    <a:pt x="267557" y="396145"/>
                    <a:pt x="376047" y="504635"/>
                    <a:pt x="484537" y="613124"/>
                  </a:cubicBezTo>
                  <a:cubicBezTo>
                    <a:pt x="485680" y="614267"/>
                    <a:pt x="487013" y="615315"/>
                    <a:pt x="488347" y="616363"/>
                  </a:cubicBezTo>
                  <a:cubicBezTo>
                    <a:pt x="488061" y="616839"/>
                    <a:pt x="487680" y="617315"/>
                    <a:pt x="487394" y="617792"/>
                  </a:cubicBezTo>
                  <a:close/>
                  <a:moveTo>
                    <a:pt x="597503" y="593217"/>
                  </a:moveTo>
                  <a:cubicBezTo>
                    <a:pt x="587312" y="604171"/>
                    <a:pt x="574929" y="611410"/>
                    <a:pt x="560451" y="615220"/>
                  </a:cubicBezTo>
                  <a:cubicBezTo>
                    <a:pt x="556641" y="616172"/>
                    <a:pt x="554165" y="615791"/>
                    <a:pt x="551307" y="612934"/>
                  </a:cubicBezTo>
                  <a:cubicBezTo>
                    <a:pt x="505968" y="567404"/>
                    <a:pt x="460439" y="521875"/>
                    <a:pt x="414909" y="476536"/>
                  </a:cubicBezTo>
                  <a:cubicBezTo>
                    <a:pt x="412051" y="473678"/>
                    <a:pt x="411671" y="472250"/>
                    <a:pt x="414814" y="469201"/>
                  </a:cubicBezTo>
                  <a:cubicBezTo>
                    <a:pt x="440150" y="444151"/>
                    <a:pt x="465296" y="419005"/>
                    <a:pt x="490347" y="393668"/>
                  </a:cubicBezTo>
                  <a:cubicBezTo>
                    <a:pt x="493205" y="390811"/>
                    <a:pt x="494729" y="390335"/>
                    <a:pt x="497872" y="393478"/>
                  </a:cubicBezTo>
                  <a:cubicBezTo>
                    <a:pt x="536734" y="432625"/>
                    <a:pt x="575786" y="471583"/>
                    <a:pt x="614839" y="510540"/>
                  </a:cubicBezTo>
                  <a:cubicBezTo>
                    <a:pt x="616934" y="512636"/>
                    <a:pt x="617887" y="514731"/>
                    <a:pt x="617792" y="517684"/>
                  </a:cubicBezTo>
                  <a:cubicBezTo>
                    <a:pt x="617601" y="522637"/>
                    <a:pt x="617792" y="527590"/>
                    <a:pt x="617792" y="534734"/>
                  </a:cubicBezTo>
                  <a:cubicBezTo>
                    <a:pt x="619125" y="555498"/>
                    <a:pt x="613505" y="576167"/>
                    <a:pt x="597599" y="59331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207" name="Google Shape;1207;g205851af9af_4_9">
              <a:hlinkClick r:id="rId10" action="ppaction://hlinksldjump"/>
            </p:cNvPr>
            <p:cNvSpPr/>
            <p:nvPr/>
          </p:nvSpPr>
          <p:spPr>
            <a:xfrm>
              <a:off x="6166578" y="3190683"/>
              <a:ext cx="166213" cy="166307"/>
            </a:xfrm>
            <a:custGeom>
              <a:avLst/>
              <a:gdLst/>
              <a:ahLst/>
              <a:cxnLst/>
              <a:rect l="l" t="t" r="r" b="b"/>
              <a:pathLst>
                <a:path w="166213" h="166307" extrusionOk="0">
                  <a:moveTo>
                    <a:pt x="83345" y="166307"/>
                  </a:moveTo>
                  <a:cubicBezTo>
                    <a:pt x="128589" y="166307"/>
                    <a:pt x="166022" y="129160"/>
                    <a:pt x="166213" y="83821"/>
                  </a:cubicBezTo>
                  <a:cubicBezTo>
                    <a:pt x="166403" y="37529"/>
                    <a:pt x="129351" y="191"/>
                    <a:pt x="83250" y="1"/>
                  </a:cubicBezTo>
                  <a:cubicBezTo>
                    <a:pt x="37911" y="-190"/>
                    <a:pt x="287" y="36958"/>
                    <a:pt x="2" y="82011"/>
                  </a:cubicBezTo>
                  <a:cubicBezTo>
                    <a:pt x="-284" y="128683"/>
                    <a:pt x="36863" y="166117"/>
                    <a:pt x="83345" y="166212"/>
                  </a:cubicBezTo>
                  <a:close/>
                  <a:moveTo>
                    <a:pt x="82869" y="47530"/>
                  </a:moveTo>
                  <a:cubicBezTo>
                    <a:pt x="102681" y="47530"/>
                    <a:pt x="118778" y="63628"/>
                    <a:pt x="118683" y="83344"/>
                  </a:cubicBezTo>
                  <a:cubicBezTo>
                    <a:pt x="118683" y="102775"/>
                    <a:pt x="102681" y="118682"/>
                    <a:pt x="83250" y="118777"/>
                  </a:cubicBezTo>
                  <a:cubicBezTo>
                    <a:pt x="63533" y="118777"/>
                    <a:pt x="47436" y="102775"/>
                    <a:pt x="47436" y="82963"/>
                  </a:cubicBezTo>
                  <a:cubicBezTo>
                    <a:pt x="47436" y="63628"/>
                    <a:pt x="63533" y="47530"/>
                    <a:pt x="82869" y="47530"/>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208" name="Google Shape;1208;g205851af9af_4_9">
            <a:hlinkClick r:id="rId11" action="ppaction://hlinksldjump"/>
          </p:cNvPr>
          <p:cNvSpPr txBox="1"/>
          <p:nvPr/>
        </p:nvSpPr>
        <p:spPr>
          <a:xfrm>
            <a:off x="869323" y="4837548"/>
            <a:ext cx="7122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Pricing</a:t>
            </a:r>
            <a:endParaRPr sz="1400" b="0" i="0" u="none" strike="noStrike" cap="none">
              <a:solidFill>
                <a:srgbClr val="000000"/>
              </a:solidFill>
              <a:latin typeface="Arial"/>
              <a:ea typeface="Arial"/>
              <a:cs typeface="Arial"/>
              <a:sym typeface="Arial"/>
            </a:endParaRPr>
          </a:p>
        </p:txBody>
      </p:sp>
      <p:grpSp>
        <p:nvGrpSpPr>
          <p:cNvPr id="1209" name="Google Shape;1209;g205851af9af_4_9"/>
          <p:cNvGrpSpPr/>
          <p:nvPr/>
        </p:nvGrpSpPr>
        <p:grpSpPr>
          <a:xfrm>
            <a:off x="431068" y="4863579"/>
            <a:ext cx="207645" cy="207714"/>
            <a:chOff x="6124575" y="3380359"/>
            <a:chExt cx="468618" cy="468774"/>
          </a:xfrm>
        </p:grpSpPr>
        <p:sp>
          <p:nvSpPr>
            <p:cNvPr id="1210" name="Google Shape;1210;g205851af9af_4_9">
              <a:hlinkClick r:id="rId11" action="ppaction://hlinksldjump"/>
            </p:cNvPr>
            <p:cNvSpPr/>
            <p:nvPr/>
          </p:nvSpPr>
          <p:spPr>
            <a:xfrm>
              <a:off x="6124575" y="3380359"/>
              <a:ext cx="468618" cy="468774"/>
            </a:xfrm>
            <a:custGeom>
              <a:avLst/>
              <a:gdLst/>
              <a:ahLst/>
              <a:cxnLst/>
              <a:rect l="l" t="t" r="r" b="b"/>
              <a:pathLst>
                <a:path w="468618" h="468774" extrusionOk="0">
                  <a:moveTo>
                    <a:pt x="468523" y="56377"/>
                  </a:moveTo>
                  <a:cubicBezTo>
                    <a:pt x="468523" y="53329"/>
                    <a:pt x="468523" y="50186"/>
                    <a:pt x="467951" y="47138"/>
                  </a:cubicBezTo>
                  <a:cubicBezTo>
                    <a:pt x="463094" y="18849"/>
                    <a:pt x="441567" y="466"/>
                    <a:pt x="412706" y="85"/>
                  </a:cubicBezTo>
                  <a:cubicBezTo>
                    <a:pt x="391561" y="-106"/>
                    <a:pt x="370415" y="85"/>
                    <a:pt x="349270" y="85"/>
                  </a:cubicBezTo>
                  <a:cubicBezTo>
                    <a:pt x="329744" y="85"/>
                    <a:pt x="310217" y="85"/>
                    <a:pt x="290691" y="85"/>
                  </a:cubicBezTo>
                  <a:cubicBezTo>
                    <a:pt x="259640" y="-106"/>
                    <a:pt x="233446" y="10943"/>
                    <a:pt x="211538" y="32946"/>
                  </a:cubicBezTo>
                  <a:cubicBezTo>
                    <a:pt x="146959" y="97716"/>
                    <a:pt x="82379" y="162391"/>
                    <a:pt x="17800" y="227065"/>
                  </a:cubicBezTo>
                  <a:cubicBezTo>
                    <a:pt x="-5917" y="250878"/>
                    <a:pt x="-5917" y="284120"/>
                    <a:pt x="17705" y="307837"/>
                  </a:cubicBezTo>
                  <a:cubicBezTo>
                    <a:pt x="65234" y="355558"/>
                    <a:pt x="112859" y="403183"/>
                    <a:pt x="160484" y="450808"/>
                  </a:cubicBezTo>
                  <a:cubicBezTo>
                    <a:pt x="184392" y="474715"/>
                    <a:pt x="217539" y="474811"/>
                    <a:pt x="241542" y="450808"/>
                  </a:cubicBezTo>
                  <a:cubicBezTo>
                    <a:pt x="306407" y="386133"/>
                    <a:pt x="371177" y="321363"/>
                    <a:pt x="435947" y="256688"/>
                  </a:cubicBezTo>
                  <a:cubicBezTo>
                    <a:pt x="457664" y="234971"/>
                    <a:pt x="468713" y="208777"/>
                    <a:pt x="468618" y="177916"/>
                  </a:cubicBezTo>
                  <a:cubicBezTo>
                    <a:pt x="468523" y="137435"/>
                    <a:pt x="468618" y="96859"/>
                    <a:pt x="468618" y="56377"/>
                  </a:cubicBezTo>
                  <a:close/>
                  <a:moveTo>
                    <a:pt x="409944" y="230875"/>
                  </a:moveTo>
                  <a:cubicBezTo>
                    <a:pt x="345174" y="295455"/>
                    <a:pt x="280595" y="360034"/>
                    <a:pt x="215920" y="424709"/>
                  </a:cubicBezTo>
                  <a:cubicBezTo>
                    <a:pt x="206014" y="434615"/>
                    <a:pt x="196013" y="434615"/>
                    <a:pt x="186202" y="424709"/>
                  </a:cubicBezTo>
                  <a:cubicBezTo>
                    <a:pt x="139053" y="377560"/>
                    <a:pt x="92000" y="330316"/>
                    <a:pt x="44851" y="283168"/>
                  </a:cubicBezTo>
                  <a:cubicBezTo>
                    <a:pt x="33707" y="272023"/>
                    <a:pt x="33802" y="262879"/>
                    <a:pt x="44851" y="251735"/>
                  </a:cubicBezTo>
                  <a:cubicBezTo>
                    <a:pt x="108764" y="187727"/>
                    <a:pt x="172676" y="123814"/>
                    <a:pt x="236494" y="59711"/>
                  </a:cubicBezTo>
                  <a:cubicBezTo>
                    <a:pt x="252020" y="44090"/>
                    <a:pt x="270403" y="36375"/>
                    <a:pt x="292406" y="36565"/>
                  </a:cubicBezTo>
                  <a:cubicBezTo>
                    <a:pt x="331744" y="36756"/>
                    <a:pt x="371082" y="36565"/>
                    <a:pt x="410516" y="36565"/>
                  </a:cubicBezTo>
                  <a:cubicBezTo>
                    <a:pt x="425184" y="36565"/>
                    <a:pt x="432233" y="43709"/>
                    <a:pt x="432233" y="58473"/>
                  </a:cubicBezTo>
                  <a:cubicBezTo>
                    <a:pt x="432233" y="78666"/>
                    <a:pt x="432233" y="98859"/>
                    <a:pt x="432233" y="118957"/>
                  </a:cubicBezTo>
                  <a:cubicBezTo>
                    <a:pt x="432233" y="138292"/>
                    <a:pt x="432233" y="157628"/>
                    <a:pt x="432233" y="177059"/>
                  </a:cubicBezTo>
                  <a:cubicBezTo>
                    <a:pt x="432233" y="198109"/>
                    <a:pt x="424994" y="216016"/>
                    <a:pt x="410039" y="230875"/>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211" name="Google Shape;1211;g205851af9af_4_9">
              <a:hlinkClick r:id="rId11" action="ppaction://hlinksldjump"/>
            </p:cNvPr>
            <p:cNvSpPr/>
            <p:nvPr/>
          </p:nvSpPr>
          <p:spPr>
            <a:xfrm>
              <a:off x="6405646" y="3456453"/>
              <a:ext cx="109824" cy="109728"/>
            </a:xfrm>
            <a:custGeom>
              <a:avLst/>
              <a:gdLst/>
              <a:ahLst/>
              <a:cxnLst/>
              <a:rect l="l" t="t" r="r" b="b"/>
              <a:pathLst>
                <a:path w="109824" h="109728" extrusionOk="0">
                  <a:moveTo>
                    <a:pt x="55055" y="0"/>
                  </a:moveTo>
                  <a:cubicBezTo>
                    <a:pt x="24765" y="-95"/>
                    <a:pt x="95" y="24480"/>
                    <a:pt x="0" y="54674"/>
                  </a:cubicBezTo>
                  <a:cubicBezTo>
                    <a:pt x="0" y="84868"/>
                    <a:pt x="24575" y="109633"/>
                    <a:pt x="54769" y="109728"/>
                  </a:cubicBezTo>
                  <a:cubicBezTo>
                    <a:pt x="85058" y="109728"/>
                    <a:pt x="109633" y="85344"/>
                    <a:pt x="109823" y="55055"/>
                  </a:cubicBezTo>
                  <a:cubicBezTo>
                    <a:pt x="110014" y="24861"/>
                    <a:pt x="85344" y="191"/>
                    <a:pt x="55055" y="96"/>
                  </a:cubicBezTo>
                  <a:close/>
                  <a:moveTo>
                    <a:pt x="54673" y="73152"/>
                  </a:moveTo>
                  <a:cubicBezTo>
                    <a:pt x="44577" y="72962"/>
                    <a:pt x="36576" y="64675"/>
                    <a:pt x="36671" y="54579"/>
                  </a:cubicBezTo>
                  <a:cubicBezTo>
                    <a:pt x="36766" y="44482"/>
                    <a:pt x="45053" y="36386"/>
                    <a:pt x="55150" y="36481"/>
                  </a:cubicBezTo>
                  <a:cubicBezTo>
                    <a:pt x="65151" y="36576"/>
                    <a:pt x="73247" y="44958"/>
                    <a:pt x="73152" y="55055"/>
                  </a:cubicBezTo>
                  <a:cubicBezTo>
                    <a:pt x="73057" y="65151"/>
                    <a:pt x="64675" y="73248"/>
                    <a:pt x="54673" y="7315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212" name="Google Shape;1212;g205851af9af_4_9">
            <a:hlinkClick r:id="rId12" action="ppaction://hlinksldjump"/>
          </p:cNvPr>
          <p:cNvSpPr txBox="1"/>
          <p:nvPr/>
        </p:nvSpPr>
        <p:spPr>
          <a:xfrm>
            <a:off x="869323" y="5290315"/>
            <a:ext cx="10407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Contact Us</a:t>
            </a:r>
            <a:endParaRPr sz="1400" b="0" i="0" u="none" strike="noStrike" cap="none">
              <a:solidFill>
                <a:srgbClr val="000000"/>
              </a:solidFill>
              <a:latin typeface="Arial"/>
              <a:ea typeface="Arial"/>
              <a:cs typeface="Arial"/>
              <a:sym typeface="Arial"/>
            </a:endParaRPr>
          </a:p>
        </p:txBody>
      </p:sp>
      <p:sp>
        <p:nvSpPr>
          <p:cNvPr id="1213" name="Google Shape;1213;g205851af9af_4_9">
            <a:hlinkClick r:id="rId12" action="ppaction://hlinksldjump"/>
          </p:cNvPr>
          <p:cNvSpPr/>
          <p:nvPr/>
        </p:nvSpPr>
        <p:spPr>
          <a:xfrm>
            <a:off x="436263" y="5292935"/>
            <a:ext cx="199004" cy="198993"/>
          </a:xfrm>
          <a:custGeom>
            <a:avLst/>
            <a:gdLst/>
            <a:ahLst/>
            <a:cxnLst/>
            <a:rect l="l" t="t" r="r" b="b"/>
            <a:pathLst>
              <a:path w="692188" h="692149" extrusionOk="0">
                <a:moveTo>
                  <a:pt x="676275" y="478060"/>
                </a:moveTo>
                <a:cubicBezTo>
                  <a:pt x="606266" y="450056"/>
                  <a:pt x="536258" y="422053"/>
                  <a:pt x="466154" y="394049"/>
                </a:cubicBezTo>
                <a:cubicBezTo>
                  <a:pt x="450247" y="387668"/>
                  <a:pt x="440531" y="392049"/>
                  <a:pt x="434150" y="407956"/>
                </a:cubicBezTo>
                <a:cubicBezTo>
                  <a:pt x="423005" y="435864"/>
                  <a:pt x="411575" y="463677"/>
                  <a:pt x="400907" y="491871"/>
                </a:cubicBezTo>
                <a:cubicBezTo>
                  <a:pt x="398431" y="498443"/>
                  <a:pt x="395288" y="499491"/>
                  <a:pt x="389096" y="498729"/>
                </a:cubicBezTo>
                <a:cubicBezTo>
                  <a:pt x="342138" y="493205"/>
                  <a:pt x="300609" y="475393"/>
                  <a:pt x="265462" y="443675"/>
                </a:cubicBezTo>
                <a:cubicBezTo>
                  <a:pt x="223456" y="405765"/>
                  <a:pt x="199739" y="358235"/>
                  <a:pt x="193453" y="302038"/>
                </a:cubicBezTo>
                <a:cubicBezTo>
                  <a:pt x="192881" y="296609"/>
                  <a:pt x="194024" y="293942"/>
                  <a:pt x="199644" y="291751"/>
                </a:cubicBezTo>
                <a:cubicBezTo>
                  <a:pt x="227933" y="280892"/>
                  <a:pt x="255937" y="269462"/>
                  <a:pt x="284131" y="258223"/>
                </a:cubicBezTo>
                <a:cubicBezTo>
                  <a:pt x="300323" y="251746"/>
                  <a:pt x="304514" y="242030"/>
                  <a:pt x="298037" y="225647"/>
                </a:cubicBezTo>
                <a:cubicBezTo>
                  <a:pt x="270415" y="156686"/>
                  <a:pt x="242697" y="87725"/>
                  <a:pt x="215360" y="18669"/>
                </a:cubicBezTo>
                <a:cubicBezTo>
                  <a:pt x="211931" y="10096"/>
                  <a:pt x="207645" y="3239"/>
                  <a:pt x="198787" y="0"/>
                </a:cubicBezTo>
                <a:lnTo>
                  <a:pt x="192024" y="0"/>
                </a:lnTo>
                <a:cubicBezTo>
                  <a:pt x="189357" y="2000"/>
                  <a:pt x="186595" y="2191"/>
                  <a:pt x="183928" y="0"/>
                </a:cubicBezTo>
                <a:lnTo>
                  <a:pt x="174498" y="0"/>
                </a:lnTo>
                <a:cubicBezTo>
                  <a:pt x="167069" y="1619"/>
                  <a:pt x="159353" y="953"/>
                  <a:pt x="151924" y="2858"/>
                </a:cubicBezTo>
                <a:cubicBezTo>
                  <a:pt x="86582" y="18860"/>
                  <a:pt x="40291" y="57531"/>
                  <a:pt x="13335" y="119063"/>
                </a:cubicBezTo>
                <a:cubicBezTo>
                  <a:pt x="5810" y="136303"/>
                  <a:pt x="1524" y="154400"/>
                  <a:pt x="0" y="173069"/>
                </a:cubicBezTo>
                <a:lnTo>
                  <a:pt x="0" y="181166"/>
                </a:lnTo>
                <a:cubicBezTo>
                  <a:pt x="1143" y="183833"/>
                  <a:pt x="1143" y="186595"/>
                  <a:pt x="0" y="189262"/>
                </a:cubicBezTo>
                <a:lnTo>
                  <a:pt x="0" y="198692"/>
                </a:lnTo>
                <a:cubicBezTo>
                  <a:pt x="1143" y="201835"/>
                  <a:pt x="1143" y="204978"/>
                  <a:pt x="0" y="208121"/>
                </a:cubicBezTo>
                <a:lnTo>
                  <a:pt x="0" y="212217"/>
                </a:lnTo>
                <a:cubicBezTo>
                  <a:pt x="953" y="213074"/>
                  <a:pt x="667" y="214122"/>
                  <a:pt x="667" y="215170"/>
                </a:cubicBezTo>
                <a:cubicBezTo>
                  <a:pt x="667" y="215932"/>
                  <a:pt x="667" y="216789"/>
                  <a:pt x="667" y="217551"/>
                </a:cubicBezTo>
                <a:cubicBezTo>
                  <a:pt x="667" y="218313"/>
                  <a:pt x="667" y="219170"/>
                  <a:pt x="667" y="219932"/>
                </a:cubicBezTo>
                <a:cubicBezTo>
                  <a:pt x="667" y="220980"/>
                  <a:pt x="857" y="222123"/>
                  <a:pt x="0" y="222885"/>
                </a:cubicBezTo>
                <a:lnTo>
                  <a:pt x="0" y="228314"/>
                </a:lnTo>
                <a:cubicBezTo>
                  <a:pt x="2477" y="229553"/>
                  <a:pt x="1334" y="231934"/>
                  <a:pt x="1429" y="233648"/>
                </a:cubicBezTo>
                <a:cubicBezTo>
                  <a:pt x="7239" y="300990"/>
                  <a:pt x="24479" y="365189"/>
                  <a:pt x="56769" y="424625"/>
                </a:cubicBezTo>
                <a:cubicBezTo>
                  <a:pt x="132017" y="563213"/>
                  <a:pt x="246983" y="649605"/>
                  <a:pt x="401479" y="682371"/>
                </a:cubicBezTo>
                <a:cubicBezTo>
                  <a:pt x="439674" y="690467"/>
                  <a:pt x="478536" y="694373"/>
                  <a:pt x="517589" y="690848"/>
                </a:cubicBezTo>
                <a:cubicBezTo>
                  <a:pt x="614267" y="682276"/>
                  <a:pt x="690848" y="599218"/>
                  <a:pt x="692182" y="501968"/>
                </a:cubicBezTo>
                <a:cubicBezTo>
                  <a:pt x="692372" y="488537"/>
                  <a:pt x="688562" y="482632"/>
                  <a:pt x="676180" y="477679"/>
                </a:cubicBezTo>
                <a:close/>
                <a:moveTo>
                  <a:pt x="650367" y="520065"/>
                </a:moveTo>
                <a:cubicBezTo>
                  <a:pt x="642366" y="579215"/>
                  <a:pt x="596837" y="630936"/>
                  <a:pt x="538925" y="646271"/>
                </a:cubicBezTo>
                <a:cubicBezTo>
                  <a:pt x="523399" y="650367"/>
                  <a:pt x="507587" y="652272"/>
                  <a:pt x="493014" y="651701"/>
                </a:cubicBezTo>
                <a:cubicBezTo>
                  <a:pt x="292418" y="650653"/>
                  <a:pt x="113348" y="513683"/>
                  <a:pt x="58103" y="320421"/>
                </a:cubicBezTo>
                <a:cubicBezTo>
                  <a:pt x="46387" y="279273"/>
                  <a:pt x="40481" y="237268"/>
                  <a:pt x="40577" y="194405"/>
                </a:cubicBezTo>
                <a:cubicBezTo>
                  <a:pt x="40672" y="117920"/>
                  <a:pt x="95726" y="53912"/>
                  <a:pt x="171164" y="42101"/>
                </a:cubicBezTo>
                <a:cubicBezTo>
                  <a:pt x="177641" y="41053"/>
                  <a:pt x="181261" y="41910"/>
                  <a:pt x="184023" y="49149"/>
                </a:cubicBezTo>
                <a:cubicBezTo>
                  <a:pt x="206407" y="106204"/>
                  <a:pt x="229267" y="163163"/>
                  <a:pt x="252222" y="219932"/>
                </a:cubicBezTo>
                <a:cubicBezTo>
                  <a:pt x="254318" y="225076"/>
                  <a:pt x="253651" y="226790"/>
                  <a:pt x="248317" y="228886"/>
                </a:cubicBezTo>
                <a:cubicBezTo>
                  <a:pt x="221266" y="239268"/>
                  <a:pt x="194501" y="250222"/>
                  <a:pt x="167545" y="260985"/>
                </a:cubicBezTo>
                <a:cubicBezTo>
                  <a:pt x="156305" y="265462"/>
                  <a:pt x="151638" y="271939"/>
                  <a:pt x="152114" y="283559"/>
                </a:cubicBezTo>
                <a:cubicBezTo>
                  <a:pt x="156877" y="392906"/>
                  <a:pt x="208979" y="471202"/>
                  <a:pt x="307467" y="518255"/>
                </a:cubicBezTo>
                <a:cubicBezTo>
                  <a:pt x="339757" y="533686"/>
                  <a:pt x="374523" y="539877"/>
                  <a:pt x="410242" y="540163"/>
                </a:cubicBezTo>
                <a:cubicBezTo>
                  <a:pt x="420719" y="540163"/>
                  <a:pt x="427292" y="534543"/>
                  <a:pt x="431101" y="525018"/>
                </a:cubicBezTo>
                <a:cubicBezTo>
                  <a:pt x="441865" y="497872"/>
                  <a:pt x="452819" y="470821"/>
                  <a:pt x="463487" y="443675"/>
                </a:cubicBezTo>
                <a:cubicBezTo>
                  <a:pt x="465392" y="438912"/>
                  <a:pt x="467011" y="437864"/>
                  <a:pt x="471964" y="439865"/>
                </a:cubicBezTo>
                <a:cubicBezTo>
                  <a:pt x="529019" y="462915"/>
                  <a:pt x="586073" y="485775"/>
                  <a:pt x="643319" y="508349"/>
                </a:cubicBezTo>
                <a:cubicBezTo>
                  <a:pt x="649510" y="510826"/>
                  <a:pt x="651129" y="513683"/>
                  <a:pt x="650272" y="520065"/>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214" name="Google Shape;1214;g205851af9af_4_9"/>
          <p:cNvSpPr txBox="1"/>
          <p:nvPr/>
        </p:nvSpPr>
        <p:spPr>
          <a:xfrm>
            <a:off x="3216675" y="840950"/>
            <a:ext cx="8077500" cy="769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IN" sz="4400" b="0" i="0" u="none" strike="noStrike" cap="none">
                <a:solidFill>
                  <a:srgbClr val="1ED760"/>
                </a:solidFill>
                <a:latin typeface="Poppins Medium"/>
                <a:ea typeface="Poppins Medium"/>
                <a:cs typeface="Poppins Medium"/>
                <a:sym typeface="Poppins Medium"/>
              </a:rPr>
              <a:t>Confusion Matrix</a:t>
            </a:r>
            <a:endParaRPr sz="1400" b="0" i="0" u="none" strike="noStrike" cap="none">
              <a:solidFill>
                <a:srgbClr val="000000"/>
              </a:solidFill>
              <a:latin typeface="Arial"/>
              <a:ea typeface="Arial"/>
              <a:cs typeface="Arial"/>
              <a:sym typeface="Arial"/>
            </a:endParaRPr>
          </a:p>
        </p:txBody>
      </p:sp>
      <p:sp>
        <p:nvSpPr>
          <p:cNvPr id="1215" name="Google Shape;1215;g205851af9af_4_9"/>
          <p:cNvSpPr/>
          <p:nvPr/>
        </p:nvSpPr>
        <p:spPr>
          <a:xfrm>
            <a:off x="4895682" y="4049726"/>
            <a:ext cx="8096" cy="857"/>
          </a:xfrm>
          <a:custGeom>
            <a:avLst/>
            <a:gdLst/>
            <a:ahLst/>
            <a:cxnLst/>
            <a:rect l="l" t="t" r="r" b="b"/>
            <a:pathLst>
              <a:path w="8096" h="857" extrusionOk="0">
                <a:moveTo>
                  <a:pt x="8096" y="0"/>
                </a:moveTo>
                <a:lnTo>
                  <a:pt x="0" y="0"/>
                </a:lnTo>
                <a:cubicBezTo>
                  <a:pt x="2667" y="1143"/>
                  <a:pt x="5429" y="1143"/>
                  <a:pt x="8096" y="0"/>
                </a:cubicBezTo>
                <a:close/>
              </a:path>
            </a:pathLst>
          </a:custGeom>
          <a:solidFill>
            <a:srgbClr val="19191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216" name="Google Shape;1216;g205851af9af_4_9"/>
          <p:cNvSpPr/>
          <p:nvPr/>
        </p:nvSpPr>
        <p:spPr>
          <a:xfrm>
            <a:off x="4895682" y="4049726"/>
            <a:ext cx="8096" cy="1572"/>
          </a:xfrm>
          <a:custGeom>
            <a:avLst/>
            <a:gdLst/>
            <a:ahLst/>
            <a:cxnLst/>
            <a:rect l="l" t="t" r="r" b="b"/>
            <a:pathLst>
              <a:path w="8096" h="1572" extrusionOk="0">
                <a:moveTo>
                  <a:pt x="8096" y="0"/>
                </a:moveTo>
                <a:cubicBezTo>
                  <a:pt x="5429" y="1143"/>
                  <a:pt x="2667" y="1143"/>
                  <a:pt x="0" y="0"/>
                </a:cubicBezTo>
                <a:cubicBezTo>
                  <a:pt x="2667" y="2191"/>
                  <a:pt x="5429" y="2000"/>
                  <a:pt x="8096" y="0"/>
                </a:cubicBezTo>
                <a:close/>
              </a:path>
            </a:pathLst>
          </a:custGeom>
          <a:solidFill>
            <a:srgbClr val="19191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217" name="Google Shape;1217;g205851af9af_4_9"/>
          <p:cNvSpPr txBox="1"/>
          <p:nvPr/>
        </p:nvSpPr>
        <p:spPr>
          <a:xfrm>
            <a:off x="3216685" y="2584707"/>
            <a:ext cx="8575200" cy="292500"/>
          </a:xfrm>
          <a:prstGeom prst="rect">
            <a:avLst/>
          </a:prstGeom>
          <a:noFill/>
          <a:ln>
            <a:noFill/>
          </a:ln>
        </p:spPr>
        <p:txBody>
          <a:bodyPr spcFirstLastPara="1" wrap="square" lIns="91425" tIns="45700" rIns="91425" bIns="45700" anchor="t" anchorCtr="0">
            <a:spAutoFit/>
          </a:bodyPr>
          <a:lstStyle/>
          <a:p>
            <a:pPr marL="0" marR="0" lvl="0" indent="0" algn="l" rtl="0">
              <a:lnSpc>
                <a:spcPct val="115000"/>
              </a:lnSpc>
              <a:spcBef>
                <a:spcPts val="1200"/>
              </a:spcBef>
              <a:spcAft>
                <a:spcPts val="1200"/>
              </a:spcAft>
              <a:buClr>
                <a:schemeClr val="dk1"/>
              </a:buClr>
              <a:buSzPts val="1100"/>
              <a:buFont typeface="Arial"/>
              <a:buNone/>
            </a:pPr>
            <a:r>
              <a:rPr lang="en-IN" sz="1300" b="0" i="0" u="none" strike="noStrike" cap="none">
                <a:solidFill>
                  <a:srgbClr val="B4B5B2"/>
                </a:solidFill>
                <a:latin typeface="Georgia"/>
                <a:ea typeface="Georgia"/>
                <a:cs typeface="Georgia"/>
                <a:sym typeface="Georgia"/>
              </a:rPr>
              <a:t>The Random Forest model correctly predicted the class of observations </a:t>
            </a:r>
            <a:r>
              <a:rPr lang="en-IN" sz="1300" b="1" i="0" u="none" strike="noStrike" cap="none">
                <a:solidFill>
                  <a:srgbClr val="B4B5B2"/>
                </a:solidFill>
                <a:latin typeface="Georgia"/>
                <a:ea typeface="Georgia"/>
                <a:cs typeface="Georgia"/>
                <a:sym typeface="Georgia"/>
              </a:rPr>
              <a:t>54.9%</a:t>
            </a:r>
            <a:r>
              <a:rPr lang="en-IN" sz="1300" b="0" i="0" u="none" strike="noStrike" cap="none">
                <a:solidFill>
                  <a:srgbClr val="B4B5B2"/>
                </a:solidFill>
                <a:latin typeface="Georgia"/>
                <a:ea typeface="Georgia"/>
                <a:cs typeface="Georgia"/>
                <a:sym typeface="Georgia"/>
              </a:rPr>
              <a:t> when using all the variables.</a:t>
            </a:r>
            <a:endParaRPr sz="1200" b="0" i="0" u="none" strike="noStrike" cap="none">
              <a:solidFill>
                <a:srgbClr val="B4B5B2"/>
              </a:solidFill>
              <a:latin typeface="Open Sans"/>
              <a:ea typeface="Open Sans"/>
              <a:cs typeface="Open Sans"/>
              <a:sym typeface="Open Sans"/>
            </a:endParaRPr>
          </a:p>
        </p:txBody>
      </p:sp>
      <p:grpSp>
        <p:nvGrpSpPr>
          <p:cNvPr id="1218" name="Google Shape;1218;g205851af9af_4_9"/>
          <p:cNvGrpSpPr/>
          <p:nvPr/>
        </p:nvGrpSpPr>
        <p:grpSpPr>
          <a:xfrm>
            <a:off x="3320984" y="1596310"/>
            <a:ext cx="1986300" cy="585300"/>
            <a:chOff x="3660298" y="4527635"/>
            <a:chExt cx="1986300" cy="585300"/>
          </a:xfrm>
        </p:grpSpPr>
        <p:sp>
          <p:nvSpPr>
            <p:cNvPr id="1219" name="Google Shape;1219;g205851af9af_4_9"/>
            <p:cNvSpPr/>
            <p:nvPr/>
          </p:nvSpPr>
          <p:spPr>
            <a:xfrm>
              <a:off x="3660298" y="4527635"/>
              <a:ext cx="1986300" cy="585300"/>
            </a:xfrm>
            <a:prstGeom prst="roundRect">
              <a:avLst>
                <a:gd name="adj" fmla="val 50000"/>
              </a:avLst>
            </a:prstGeom>
            <a:solidFill>
              <a:srgbClr val="1ED76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220" name="Google Shape;1220;g205851af9af_4_9"/>
            <p:cNvSpPr txBox="1"/>
            <p:nvPr/>
          </p:nvSpPr>
          <p:spPr>
            <a:xfrm>
              <a:off x="4262983" y="4640564"/>
              <a:ext cx="780900" cy="4308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lt1"/>
                  </a:solidFill>
                  <a:latin typeface="Poppins Medium"/>
                  <a:ea typeface="Poppins Medium"/>
                  <a:cs typeface="Poppins Medium"/>
                  <a:sym typeface="Poppins Medium"/>
                </a:rPr>
                <a:t>Play</a:t>
              </a:r>
              <a:endParaRPr sz="1400" b="0" i="0" u="none" strike="noStrike" cap="none">
                <a:solidFill>
                  <a:srgbClr val="000000"/>
                </a:solidFill>
                <a:latin typeface="Arial"/>
                <a:ea typeface="Arial"/>
                <a:cs typeface="Arial"/>
                <a:sym typeface="Arial"/>
              </a:endParaRPr>
            </a:p>
          </p:txBody>
        </p:sp>
      </p:grpSp>
      <p:grpSp>
        <p:nvGrpSpPr>
          <p:cNvPr id="1221" name="Google Shape;1221;g205851af9af_4_9"/>
          <p:cNvGrpSpPr/>
          <p:nvPr/>
        </p:nvGrpSpPr>
        <p:grpSpPr>
          <a:xfrm>
            <a:off x="5710424" y="1596310"/>
            <a:ext cx="1986300" cy="585300"/>
            <a:chOff x="6096000" y="4527635"/>
            <a:chExt cx="1986300" cy="585300"/>
          </a:xfrm>
        </p:grpSpPr>
        <p:sp>
          <p:nvSpPr>
            <p:cNvPr id="1222" name="Google Shape;1222;g205851af9af_4_9"/>
            <p:cNvSpPr/>
            <p:nvPr/>
          </p:nvSpPr>
          <p:spPr>
            <a:xfrm>
              <a:off x="6096000" y="4527635"/>
              <a:ext cx="1986300" cy="585300"/>
            </a:xfrm>
            <a:prstGeom prst="roundRect">
              <a:avLst>
                <a:gd name="adj" fmla="val 50000"/>
              </a:avLst>
            </a:prstGeom>
            <a:noFill/>
            <a:ln w="9525"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223" name="Google Shape;1223;g205851af9af_4_9"/>
            <p:cNvSpPr txBox="1"/>
            <p:nvPr/>
          </p:nvSpPr>
          <p:spPr>
            <a:xfrm>
              <a:off x="6554414" y="4640564"/>
              <a:ext cx="1069500" cy="4308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lt1"/>
                  </a:solidFill>
                  <a:latin typeface="Poppins Medium"/>
                  <a:ea typeface="Poppins Medium"/>
                  <a:cs typeface="Poppins Medium"/>
                  <a:sym typeface="Poppins Medium"/>
                </a:rPr>
                <a:t>Follow</a:t>
              </a:r>
              <a:endParaRPr sz="1400" b="0" i="0" u="none" strike="noStrike" cap="none">
                <a:solidFill>
                  <a:srgbClr val="000000"/>
                </a:solidFill>
                <a:latin typeface="Arial"/>
                <a:ea typeface="Arial"/>
                <a:cs typeface="Arial"/>
                <a:sym typeface="Arial"/>
              </a:endParaRPr>
            </a:p>
          </p:txBody>
        </p:sp>
      </p:grpSp>
      <p:grpSp>
        <p:nvGrpSpPr>
          <p:cNvPr id="1224" name="Google Shape;1224;g205851af9af_4_9"/>
          <p:cNvGrpSpPr/>
          <p:nvPr/>
        </p:nvGrpSpPr>
        <p:grpSpPr>
          <a:xfrm>
            <a:off x="8099864" y="1861966"/>
            <a:ext cx="361483" cy="70500"/>
            <a:chOff x="8439178" y="4793291"/>
            <a:chExt cx="361483" cy="70500"/>
          </a:xfrm>
        </p:grpSpPr>
        <p:sp>
          <p:nvSpPr>
            <p:cNvPr id="1225" name="Google Shape;1225;g205851af9af_4_9"/>
            <p:cNvSpPr/>
            <p:nvPr/>
          </p:nvSpPr>
          <p:spPr>
            <a:xfrm>
              <a:off x="8439178" y="4793291"/>
              <a:ext cx="70500" cy="70500"/>
            </a:xfrm>
            <a:prstGeom prst="ellipse">
              <a:avLst/>
            </a:prstGeom>
            <a:solidFill>
              <a:srgbClr val="B4B5B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226" name="Google Shape;1226;g205851af9af_4_9"/>
            <p:cNvSpPr/>
            <p:nvPr/>
          </p:nvSpPr>
          <p:spPr>
            <a:xfrm>
              <a:off x="8585904" y="4793291"/>
              <a:ext cx="70500" cy="70500"/>
            </a:xfrm>
            <a:prstGeom prst="ellipse">
              <a:avLst/>
            </a:prstGeom>
            <a:solidFill>
              <a:srgbClr val="B4B5B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227" name="Google Shape;1227;g205851af9af_4_9"/>
            <p:cNvSpPr/>
            <p:nvPr/>
          </p:nvSpPr>
          <p:spPr>
            <a:xfrm>
              <a:off x="8730161" y="4793291"/>
              <a:ext cx="70500" cy="70500"/>
            </a:xfrm>
            <a:prstGeom prst="ellipse">
              <a:avLst/>
            </a:prstGeom>
            <a:solidFill>
              <a:srgbClr val="B4B5B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sp>
        <p:nvSpPr>
          <p:cNvPr id="1228" name="Google Shape;1228;g205851af9af_4_9"/>
          <p:cNvSpPr/>
          <p:nvPr/>
        </p:nvSpPr>
        <p:spPr>
          <a:xfrm>
            <a:off x="25" y="0"/>
            <a:ext cx="3008700" cy="68580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229" name="Google Shape;1229;g205851af9af_4_9"/>
          <p:cNvGrpSpPr/>
          <p:nvPr/>
        </p:nvGrpSpPr>
        <p:grpSpPr>
          <a:xfrm>
            <a:off x="400070" y="221666"/>
            <a:ext cx="361219" cy="70242"/>
            <a:chOff x="249382" y="221673"/>
            <a:chExt cx="234497" cy="45600"/>
          </a:xfrm>
        </p:grpSpPr>
        <p:sp>
          <p:nvSpPr>
            <p:cNvPr id="1230" name="Google Shape;1230;g205851af9af_4_9"/>
            <p:cNvSpPr/>
            <p:nvPr/>
          </p:nvSpPr>
          <p:spPr>
            <a:xfrm>
              <a:off x="249382" y="221673"/>
              <a:ext cx="45600" cy="45600"/>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231" name="Google Shape;1231;g205851af9af_4_9"/>
            <p:cNvSpPr/>
            <p:nvPr/>
          </p:nvSpPr>
          <p:spPr>
            <a:xfrm>
              <a:off x="344632" y="221673"/>
              <a:ext cx="45600" cy="45600"/>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232" name="Google Shape;1232;g205851af9af_4_9"/>
            <p:cNvSpPr/>
            <p:nvPr/>
          </p:nvSpPr>
          <p:spPr>
            <a:xfrm>
              <a:off x="438279" y="221673"/>
              <a:ext cx="45600" cy="45600"/>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sp>
        <p:nvSpPr>
          <p:cNvPr id="1233" name="Google Shape;1233;g205851af9af_4_9">
            <a:hlinkClick r:id="rId4" action="ppaction://hlinksldjump"/>
          </p:cNvPr>
          <p:cNvSpPr txBox="1"/>
          <p:nvPr/>
        </p:nvSpPr>
        <p:spPr>
          <a:xfrm>
            <a:off x="869326" y="1302700"/>
            <a:ext cx="13635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Background</a:t>
            </a:r>
            <a:endParaRPr sz="1400" b="0" i="0" u="none" strike="noStrike" cap="none">
              <a:solidFill>
                <a:srgbClr val="000000"/>
              </a:solidFill>
              <a:latin typeface="Arial"/>
              <a:ea typeface="Arial"/>
              <a:cs typeface="Arial"/>
              <a:sym typeface="Arial"/>
            </a:endParaRPr>
          </a:p>
        </p:txBody>
      </p:sp>
      <p:sp>
        <p:nvSpPr>
          <p:cNvPr id="1234" name="Google Shape;1234;g205851af9af_4_9">
            <a:hlinkClick r:id="rId4" action="ppaction://hlinksldjump"/>
          </p:cNvPr>
          <p:cNvSpPr/>
          <p:nvPr/>
        </p:nvSpPr>
        <p:spPr>
          <a:xfrm>
            <a:off x="405478" y="1294855"/>
            <a:ext cx="198920" cy="205975"/>
          </a:xfrm>
          <a:custGeom>
            <a:avLst/>
            <a:gdLst/>
            <a:ahLst/>
            <a:cxnLst/>
            <a:rect l="l" t="t" r="r" b="b"/>
            <a:pathLst>
              <a:path w="3788950" h="3923333" extrusionOk="0">
                <a:moveTo>
                  <a:pt x="3715304" y="3556921"/>
                </a:moveTo>
                <a:cubicBezTo>
                  <a:pt x="3417934" y="3247644"/>
                  <a:pt x="3120754" y="2938177"/>
                  <a:pt x="2822431" y="2629852"/>
                </a:cubicBezTo>
                <a:cubicBezTo>
                  <a:pt x="2800618" y="2607278"/>
                  <a:pt x="2801380" y="2594896"/>
                  <a:pt x="2820430" y="2571845"/>
                </a:cubicBezTo>
                <a:cubicBezTo>
                  <a:pt x="2925872" y="2444020"/>
                  <a:pt x="3006740" y="2301240"/>
                  <a:pt x="3065128" y="2146459"/>
                </a:cubicBezTo>
                <a:cubicBezTo>
                  <a:pt x="3164950" y="1881950"/>
                  <a:pt x="3194668" y="1608868"/>
                  <a:pt x="3148186" y="1330071"/>
                </a:cubicBezTo>
                <a:cubicBezTo>
                  <a:pt x="3084749" y="949643"/>
                  <a:pt x="2904060" y="632936"/>
                  <a:pt x="2612214" y="381476"/>
                </a:cubicBezTo>
                <a:cubicBezTo>
                  <a:pt x="2402569" y="200787"/>
                  <a:pt x="2160824" y="83630"/>
                  <a:pt x="1888600" y="29432"/>
                </a:cubicBezTo>
                <a:cubicBezTo>
                  <a:pt x="1832116" y="18193"/>
                  <a:pt x="1773823" y="17336"/>
                  <a:pt x="1718483" y="0"/>
                </a:cubicBezTo>
                <a:lnTo>
                  <a:pt x="1695528" y="0"/>
                </a:lnTo>
                <a:cubicBezTo>
                  <a:pt x="1688765" y="6668"/>
                  <a:pt x="1680288" y="2953"/>
                  <a:pt x="1672573" y="3905"/>
                </a:cubicBezTo>
                <a:cubicBezTo>
                  <a:pt x="1664857" y="2858"/>
                  <a:pt x="1656285" y="6572"/>
                  <a:pt x="1649617" y="0"/>
                </a:cubicBezTo>
                <a:lnTo>
                  <a:pt x="1511695" y="0"/>
                </a:lnTo>
                <a:cubicBezTo>
                  <a:pt x="1507123" y="5048"/>
                  <a:pt x="1501027" y="3715"/>
                  <a:pt x="1495312" y="3905"/>
                </a:cubicBezTo>
                <a:cubicBezTo>
                  <a:pt x="1490931" y="3905"/>
                  <a:pt x="1486549" y="3905"/>
                  <a:pt x="1482073" y="3905"/>
                </a:cubicBezTo>
                <a:cubicBezTo>
                  <a:pt x="1476358" y="3619"/>
                  <a:pt x="1470262" y="4953"/>
                  <a:pt x="1465690" y="0"/>
                </a:cubicBezTo>
                <a:lnTo>
                  <a:pt x="1442734" y="0"/>
                </a:lnTo>
                <a:cubicBezTo>
                  <a:pt x="1422256" y="14764"/>
                  <a:pt x="1397491" y="11240"/>
                  <a:pt x="1374726" y="14288"/>
                </a:cubicBezTo>
                <a:cubicBezTo>
                  <a:pt x="1123456" y="46958"/>
                  <a:pt x="894475" y="137827"/>
                  <a:pt x="686926" y="281369"/>
                </a:cubicBezTo>
                <a:cubicBezTo>
                  <a:pt x="446705" y="447485"/>
                  <a:pt x="265635" y="664464"/>
                  <a:pt x="143429" y="930402"/>
                </a:cubicBezTo>
                <a:cubicBezTo>
                  <a:pt x="11317" y="1218057"/>
                  <a:pt x="-29069" y="1519142"/>
                  <a:pt x="20366" y="1830229"/>
                </a:cubicBezTo>
                <a:cubicBezTo>
                  <a:pt x="79516" y="2202275"/>
                  <a:pt x="252967" y="2514886"/>
                  <a:pt x="534145" y="2766251"/>
                </a:cubicBezTo>
                <a:cubicBezTo>
                  <a:pt x="764269" y="2971895"/>
                  <a:pt x="1032112" y="3102293"/>
                  <a:pt x="1337102" y="3148298"/>
                </a:cubicBezTo>
                <a:cubicBezTo>
                  <a:pt x="1741724" y="3209354"/>
                  <a:pt x="2118057" y="3128963"/>
                  <a:pt x="2460385" y="2901791"/>
                </a:cubicBezTo>
                <a:cubicBezTo>
                  <a:pt x="2485722" y="2885027"/>
                  <a:pt x="2498009" y="2886456"/>
                  <a:pt x="2519059" y="2908364"/>
                </a:cubicBezTo>
                <a:cubicBezTo>
                  <a:pt x="2817383" y="3220212"/>
                  <a:pt x="3116944" y="3531013"/>
                  <a:pt x="3416219" y="3842004"/>
                </a:cubicBezTo>
                <a:cubicBezTo>
                  <a:pt x="3426792" y="3853053"/>
                  <a:pt x="3437841" y="3863721"/>
                  <a:pt x="3449461" y="3873722"/>
                </a:cubicBezTo>
                <a:cubicBezTo>
                  <a:pt x="3547950" y="3958304"/>
                  <a:pt x="3698635" y="3931444"/>
                  <a:pt x="3761786" y="3818192"/>
                </a:cubicBezTo>
                <a:cubicBezTo>
                  <a:pt x="3810078" y="3731609"/>
                  <a:pt x="3793600" y="3638360"/>
                  <a:pt x="3715400" y="3557016"/>
                </a:cubicBezTo>
                <a:close/>
                <a:moveTo>
                  <a:pt x="1586086" y="2754535"/>
                </a:moveTo>
                <a:cubicBezTo>
                  <a:pt x="944291" y="2758059"/>
                  <a:pt x="415273" y="2229517"/>
                  <a:pt x="414701" y="1584389"/>
                </a:cubicBezTo>
                <a:cubicBezTo>
                  <a:pt x="414225" y="939832"/>
                  <a:pt x="941434" y="412623"/>
                  <a:pt x="1585609" y="413480"/>
                </a:cubicBezTo>
                <a:cubicBezTo>
                  <a:pt x="2230738" y="414337"/>
                  <a:pt x="2758137" y="943261"/>
                  <a:pt x="2754803" y="1585817"/>
                </a:cubicBezTo>
                <a:cubicBezTo>
                  <a:pt x="2751469" y="2232374"/>
                  <a:pt x="2232833" y="2750915"/>
                  <a:pt x="1586086" y="275444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235" name="Google Shape;1235;g205851af9af_4_9">
            <a:hlinkClick r:id="rId6" action="ppaction://hlinksldjump"/>
          </p:cNvPr>
          <p:cNvSpPr txBox="1"/>
          <p:nvPr/>
        </p:nvSpPr>
        <p:spPr>
          <a:xfrm>
            <a:off x="869327" y="2200875"/>
            <a:ext cx="15240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C1C1C1"/>
                </a:solidFill>
                <a:latin typeface="Poppins Medium"/>
                <a:ea typeface="Poppins Medium"/>
                <a:cs typeface="Poppins Medium"/>
                <a:sym typeface="Poppins Medium"/>
              </a:rPr>
              <a:t>Data Cleaning</a:t>
            </a:r>
            <a:endParaRPr sz="1400" b="0" i="0" u="none" strike="noStrike" cap="none">
              <a:solidFill>
                <a:srgbClr val="C1C1C1"/>
              </a:solidFill>
              <a:latin typeface="Arial"/>
              <a:ea typeface="Arial"/>
              <a:cs typeface="Arial"/>
              <a:sym typeface="Arial"/>
            </a:endParaRPr>
          </a:p>
        </p:txBody>
      </p:sp>
      <p:grpSp>
        <p:nvGrpSpPr>
          <p:cNvPr id="1236" name="Google Shape;1236;g205851af9af_4_9"/>
          <p:cNvGrpSpPr/>
          <p:nvPr/>
        </p:nvGrpSpPr>
        <p:grpSpPr>
          <a:xfrm>
            <a:off x="431322" y="2214773"/>
            <a:ext cx="203700" cy="203700"/>
            <a:chOff x="431322" y="2214773"/>
            <a:chExt cx="203700" cy="203700"/>
          </a:xfrm>
        </p:grpSpPr>
        <p:sp>
          <p:nvSpPr>
            <p:cNvPr id="1237" name="Google Shape;1237;g205851af9af_4_9">
              <a:hlinkClick r:id="rId6" action="ppaction://hlinksldjump"/>
            </p:cNvPr>
            <p:cNvSpPr/>
            <p:nvPr/>
          </p:nvSpPr>
          <p:spPr>
            <a:xfrm>
              <a:off x="431322" y="2214773"/>
              <a:ext cx="203700" cy="203700"/>
            </a:xfrm>
            <a:prstGeom prst="roundRect">
              <a:avLst>
                <a:gd name="adj" fmla="val 12600"/>
              </a:avLst>
            </a:prstGeom>
            <a:solidFill>
              <a:srgbClr val="C1C1C1"/>
            </a:solidFill>
            <a:ln w="9525" cap="flat" cmpd="sng">
              <a:solidFill>
                <a:srgbClr val="C1C1C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238" name="Google Shape;1238;g205851af9af_4_9" descr="Add with solid fill">
              <a:hlinkClick r:id="rId6" action="ppaction://hlinksldjump"/>
            </p:cNvPr>
            <p:cNvPicPr preferRelativeResize="0"/>
            <p:nvPr/>
          </p:nvPicPr>
          <p:blipFill rotWithShape="1">
            <a:blip r:embed="rId7">
              <a:alphaModFix/>
            </a:blip>
            <a:srcRect/>
            <a:stretch/>
          </p:blipFill>
          <p:spPr>
            <a:xfrm>
              <a:off x="472263" y="2255714"/>
              <a:ext cx="121788" cy="121788"/>
            </a:xfrm>
            <a:prstGeom prst="rect">
              <a:avLst/>
            </a:prstGeom>
            <a:noFill/>
            <a:ln w="9525" cap="flat" cmpd="sng">
              <a:solidFill>
                <a:srgbClr val="C1C1C1"/>
              </a:solidFill>
              <a:prstDash val="solid"/>
              <a:round/>
              <a:headEnd type="none" w="sm" len="sm"/>
              <a:tailEnd type="none" w="sm" len="sm"/>
            </a:ln>
          </p:spPr>
        </p:pic>
      </p:grpSp>
      <p:grpSp>
        <p:nvGrpSpPr>
          <p:cNvPr id="1239" name="Google Shape;1239;g205851af9af_4_9"/>
          <p:cNvGrpSpPr/>
          <p:nvPr/>
        </p:nvGrpSpPr>
        <p:grpSpPr>
          <a:xfrm>
            <a:off x="431336" y="2660278"/>
            <a:ext cx="203692" cy="203692"/>
            <a:chOff x="431321" y="3254199"/>
            <a:chExt cx="265500" cy="265500"/>
          </a:xfrm>
        </p:grpSpPr>
        <p:sp>
          <p:nvSpPr>
            <p:cNvPr id="1240" name="Google Shape;1240;g205851af9af_4_9">
              <a:hlinkClick r:id="rId8" action="ppaction://hlinksldjump"/>
            </p:cNvPr>
            <p:cNvSpPr/>
            <p:nvPr/>
          </p:nvSpPr>
          <p:spPr>
            <a:xfrm>
              <a:off x="431321" y="3254199"/>
              <a:ext cx="265500" cy="265500"/>
            </a:xfrm>
            <a:prstGeom prst="roundRect">
              <a:avLst>
                <a:gd name="adj" fmla="val 12600"/>
              </a:avLst>
            </a:prstGeom>
            <a:gradFill>
              <a:gsLst>
                <a:gs pos="0">
                  <a:srgbClr val="4224B0"/>
                </a:gs>
                <a:gs pos="11000">
                  <a:srgbClr val="4224B0"/>
                </a:gs>
                <a:gs pos="100000">
                  <a:srgbClr val="7F93A0"/>
                </a:gs>
              </a:gsLst>
              <a:lin ang="2700006"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241" name="Google Shape;1241;g205851af9af_4_9" descr="Heart with solid fill">
              <a:hlinkClick r:id="rId8" action="ppaction://hlinksldjump"/>
            </p:cNvPr>
            <p:cNvSpPr/>
            <p:nvPr/>
          </p:nvSpPr>
          <p:spPr>
            <a:xfrm>
              <a:off x="498181" y="3324518"/>
              <a:ext cx="131159" cy="124273"/>
            </a:xfrm>
            <a:custGeom>
              <a:avLst/>
              <a:gdLst/>
              <a:ahLst/>
              <a:cxnLst/>
              <a:rect l="l" t="t" r="r" b="b"/>
              <a:pathLst>
                <a:path w="647700" h="613696" extrusionOk="0">
                  <a:moveTo>
                    <a:pt x="323850" y="127922"/>
                  </a:moveTo>
                  <a:cubicBezTo>
                    <a:pt x="203835" y="-110203"/>
                    <a:pt x="0" y="32672"/>
                    <a:pt x="0" y="166022"/>
                  </a:cubicBezTo>
                  <a:cubicBezTo>
                    <a:pt x="0" y="366047"/>
                    <a:pt x="323850" y="613697"/>
                    <a:pt x="323850" y="613697"/>
                  </a:cubicBezTo>
                  <a:cubicBezTo>
                    <a:pt x="323850" y="613697"/>
                    <a:pt x="647700" y="366047"/>
                    <a:pt x="647700" y="166022"/>
                  </a:cubicBezTo>
                  <a:cubicBezTo>
                    <a:pt x="647700" y="32672"/>
                    <a:pt x="443865" y="-110203"/>
                    <a:pt x="323850" y="12792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242" name="Google Shape;1242;g205851af9af_4_9">
            <a:hlinkClick r:id="rId8" action="ppaction://hlinksldjump"/>
          </p:cNvPr>
          <p:cNvSpPr txBox="1"/>
          <p:nvPr/>
        </p:nvSpPr>
        <p:spPr>
          <a:xfrm>
            <a:off x="869323" y="2649959"/>
            <a:ext cx="11481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EDA</a:t>
            </a:r>
            <a:endParaRPr sz="1400" b="0" i="0" u="none" strike="noStrike" cap="none">
              <a:solidFill>
                <a:srgbClr val="000000"/>
              </a:solidFill>
              <a:latin typeface="Arial"/>
              <a:ea typeface="Arial"/>
              <a:cs typeface="Arial"/>
              <a:sym typeface="Arial"/>
            </a:endParaRPr>
          </a:p>
        </p:txBody>
      </p:sp>
      <p:sp>
        <p:nvSpPr>
          <p:cNvPr id="1243" name="Google Shape;1243;g205851af9af_4_9"/>
          <p:cNvSpPr txBox="1"/>
          <p:nvPr/>
        </p:nvSpPr>
        <p:spPr>
          <a:xfrm>
            <a:off x="869326" y="3479250"/>
            <a:ext cx="16650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Dashboard</a:t>
            </a:r>
            <a:endParaRPr sz="1400" b="0" i="0" u="none" strike="noStrike" cap="none">
              <a:solidFill>
                <a:srgbClr val="000000"/>
              </a:solidFill>
              <a:latin typeface="Arial"/>
              <a:ea typeface="Arial"/>
              <a:cs typeface="Arial"/>
              <a:sym typeface="Arial"/>
            </a:endParaRPr>
          </a:p>
        </p:txBody>
      </p:sp>
      <p:sp>
        <p:nvSpPr>
          <p:cNvPr id="1244" name="Google Shape;1244;g205851af9af_4_9"/>
          <p:cNvSpPr/>
          <p:nvPr/>
        </p:nvSpPr>
        <p:spPr>
          <a:xfrm>
            <a:off x="470506" y="3479247"/>
            <a:ext cx="154868" cy="204940"/>
          </a:xfrm>
          <a:custGeom>
            <a:avLst/>
            <a:gdLst/>
            <a:ahLst/>
            <a:cxnLst/>
            <a:rect l="l" t="t" r="r" b="b"/>
            <a:pathLst>
              <a:path w="469298" h="621030" extrusionOk="0">
                <a:moveTo>
                  <a:pt x="467584" y="62389"/>
                </a:moveTo>
                <a:cubicBezTo>
                  <a:pt x="461298" y="29813"/>
                  <a:pt x="431294" y="-95"/>
                  <a:pt x="394242" y="0"/>
                </a:cubicBezTo>
                <a:cubicBezTo>
                  <a:pt x="287847" y="286"/>
                  <a:pt x="181453" y="0"/>
                  <a:pt x="75059" y="191"/>
                </a:cubicBezTo>
                <a:cubicBezTo>
                  <a:pt x="67248" y="191"/>
                  <a:pt x="59343" y="762"/>
                  <a:pt x="51913" y="3715"/>
                </a:cubicBezTo>
                <a:cubicBezTo>
                  <a:pt x="23910" y="15145"/>
                  <a:pt x="6860" y="35624"/>
                  <a:pt x="1240" y="65342"/>
                </a:cubicBezTo>
                <a:cubicBezTo>
                  <a:pt x="-665" y="75533"/>
                  <a:pt x="192" y="85916"/>
                  <a:pt x="192" y="96203"/>
                </a:cubicBezTo>
                <a:cubicBezTo>
                  <a:pt x="192" y="260985"/>
                  <a:pt x="192" y="425672"/>
                  <a:pt x="192" y="590455"/>
                </a:cubicBezTo>
                <a:cubicBezTo>
                  <a:pt x="192" y="608838"/>
                  <a:pt x="6384" y="617125"/>
                  <a:pt x="22671" y="621030"/>
                </a:cubicBezTo>
                <a:lnTo>
                  <a:pt x="32387" y="621030"/>
                </a:lnTo>
                <a:cubicBezTo>
                  <a:pt x="37626" y="620268"/>
                  <a:pt x="42483" y="618744"/>
                  <a:pt x="46674" y="615315"/>
                </a:cubicBezTo>
                <a:cubicBezTo>
                  <a:pt x="51437" y="611315"/>
                  <a:pt x="56771" y="607981"/>
                  <a:pt x="61819" y="604171"/>
                </a:cubicBezTo>
                <a:cubicBezTo>
                  <a:pt x="117064" y="562737"/>
                  <a:pt x="172214" y="521399"/>
                  <a:pt x="227364" y="479965"/>
                </a:cubicBezTo>
                <a:cubicBezTo>
                  <a:pt x="232380" y="476155"/>
                  <a:pt x="237333" y="476091"/>
                  <a:pt x="242223" y="479774"/>
                </a:cubicBezTo>
                <a:cubicBezTo>
                  <a:pt x="301754" y="524447"/>
                  <a:pt x="361380" y="569119"/>
                  <a:pt x="420912" y="613791"/>
                </a:cubicBezTo>
                <a:cubicBezTo>
                  <a:pt x="425484" y="617220"/>
                  <a:pt x="430151" y="620078"/>
                  <a:pt x="435866" y="621030"/>
                </a:cubicBezTo>
                <a:lnTo>
                  <a:pt x="445581" y="621030"/>
                </a:lnTo>
                <a:cubicBezTo>
                  <a:pt x="462155" y="617792"/>
                  <a:pt x="469108" y="609410"/>
                  <a:pt x="469299" y="592265"/>
                </a:cubicBezTo>
                <a:cubicBezTo>
                  <a:pt x="469299" y="591027"/>
                  <a:pt x="469299" y="589884"/>
                  <a:pt x="469299" y="588645"/>
                </a:cubicBezTo>
                <a:cubicBezTo>
                  <a:pt x="469299" y="419100"/>
                  <a:pt x="469299" y="249460"/>
                  <a:pt x="469299" y="79915"/>
                </a:cubicBezTo>
                <a:cubicBezTo>
                  <a:pt x="469299" y="74009"/>
                  <a:pt x="468822" y="68199"/>
                  <a:pt x="467679" y="62484"/>
                </a:cubicBezTo>
                <a:close/>
                <a:moveTo>
                  <a:pt x="415292" y="543211"/>
                </a:moveTo>
                <a:cubicBezTo>
                  <a:pt x="382716" y="518732"/>
                  <a:pt x="351093" y="495015"/>
                  <a:pt x="319470" y="471297"/>
                </a:cubicBezTo>
                <a:cubicBezTo>
                  <a:pt x="297372" y="454724"/>
                  <a:pt x="275274" y="438055"/>
                  <a:pt x="253176" y="421577"/>
                </a:cubicBezTo>
                <a:cubicBezTo>
                  <a:pt x="239937" y="411671"/>
                  <a:pt x="229459" y="411766"/>
                  <a:pt x="216315" y="421577"/>
                </a:cubicBezTo>
                <a:cubicBezTo>
                  <a:pt x="164022" y="460820"/>
                  <a:pt x="111730" y="500063"/>
                  <a:pt x="59438" y="539211"/>
                </a:cubicBezTo>
                <a:cubicBezTo>
                  <a:pt x="58009" y="540258"/>
                  <a:pt x="56580" y="541306"/>
                  <a:pt x="55152" y="542354"/>
                </a:cubicBezTo>
                <a:cubicBezTo>
                  <a:pt x="53151" y="541116"/>
                  <a:pt x="54009" y="539306"/>
                  <a:pt x="54009" y="537877"/>
                </a:cubicBezTo>
                <a:cubicBezTo>
                  <a:pt x="54009" y="385191"/>
                  <a:pt x="54009" y="232601"/>
                  <a:pt x="54009" y="79915"/>
                </a:cubicBezTo>
                <a:cubicBezTo>
                  <a:pt x="54009" y="62770"/>
                  <a:pt x="64391" y="52388"/>
                  <a:pt x="81536" y="52388"/>
                </a:cubicBezTo>
                <a:cubicBezTo>
                  <a:pt x="183739" y="52388"/>
                  <a:pt x="285847" y="52388"/>
                  <a:pt x="388050" y="52388"/>
                </a:cubicBezTo>
                <a:cubicBezTo>
                  <a:pt x="405195" y="52388"/>
                  <a:pt x="415578" y="62770"/>
                  <a:pt x="415578" y="79915"/>
                </a:cubicBezTo>
                <a:cubicBezTo>
                  <a:pt x="415578" y="232601"/>
                  <a:pt x="415578" y="385191"/>
                  <a:pt x="415578" y="537877"/>
                </a:cubicBezTo>
                <a:cubicBezTo>
                  <a:pt x="415578" y="539211"/>
                  <a:pt x="415482" y="540544"/>
                  <a:pt x="415387" y="543020"/>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245" name="Google Shape;1245;g205851af9af_4_9">
            <a:hlinkClick r:id="rId9" action="ppaction://hlinksldjump"/>
          </p:cNvPr>
          <p:cNvSpPr txBox="1"/>
          <p:nvPr/>
        </p:nvSpPr>
        <p:spPr>
          <a:xfrm>
            <a:off x="869325" y="3932025"/>
            <a:ext cx="13635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1ED760"/>
                </a:solidFill>
                <a:latin typeface="Poppins Medium"/>
                <a:ea typeface="Poppins Medium"/>
                <a:cs typeface="Poppins Medium"/>
                <a:sym typeface="Poppins Medium"/>
              </a:rPr>
              <a:t>Data Modeling </a:t>
            </a:r>
            <a:endParaRPr sz="1400" b="0" i="0" u="none" strike="noStrike" cap="none">
              <a:solidFill>
                <a:srgbClr val="1ED760"/>
              </a:solidFill>
              <a:latin typeface="Arial"/>
              <a:ea typeface="Arial"/>
              <a:cs typeface="Arial"/>
              <a:sym typeface="Arial"/>
            </a:endParaRPr>
          </a:p>
        </p:txBody>
      </p:sp>
      <p:sp>
        <p:nvSpPr>
          <p:cNvPr id="1246" name="Google Shape;1246;g205851af9af_4_9">
            <a:hlinkClick r:id="rId9" action="ppaction://hlinksldjump"/>
          </p:cNvPr>
          <p:cNvSpPr/>
          <p:nvPr/>
        </p:nvSpPr>
        <p:spPr>
          <a:xfrm>
            <a:off x="457357" y="3958031"/>
            <a:ext cx="174838" cy="205723"/>
          </a:xfrm>
          <a:custGeom>
            <a:avLst/>
            <a:gdLst/>
            <a:ahLst/>
            <a:cxnLst/>
            <a:rect l="l" t="t" r="r" b="b"/>
            <a:pathLst>
              <a:path w="254310" h="299233" extrusionOk="0">
                <a:moveTo>
                  <a:pt x="250564" y="139515"/>
                </a:moveTo>
                <a:cubicBezTo>
                  <a:pt x="238951" y="123995"/>
                  <a:pt x="227338" y="108453"/>
                  <a:pt x="215595" y="93041"/>
                </a:cubicBezTo>
                <a:cubicBezTo>
                  <a:pt x="213782" y="90667"/>
                  <a:pt x="213458" y="89221"/>
                  <a:pt x="215466" y="86609"/>
                </a:cubicBezTo>
                <a:cubicBezTo>
                  <a:pt x="227273" y="71218"/>
                  <a:pt x="238800" y="55655"/>
                  <a:pt x="250434" y="40135"/>
                </a:cubicBezTo>
                <a:cubicBezTo>
                  <a:pt x="252355" y="37588"/>
                  <a:pt x="253910" y="34890"/>
                  <a:pt x="254190" y="31631"/>
                </a:cubicBezTo>
                <a:cubicBezTo>
                  <a:pt x="255054" y="21896"/>
                  <a:pt x="248341" y="14924"/>
                  <a:pt x="238001" y="14924"/>
                </a:cubicBezTo>
                <a:cubicBezTo>
                  <a:pt x="179785" y="14924"/>
                  <a:pt x="121569" y="14924"/>
                  <a:pt x="63353" y="14967"/>
                </a:cubicBezTo>
                <a:cubicBezTo>
                  <a:pt x="61001" y="14967"/>
                  <a:pt x="59835" y="14773"/>
                  <a:pt x="59360" y="11923"/>
                </a:cubicBezTo>
                <a:cubicBezTo>
                  <a:pt x="58173" y="5102"/>
                  <a:pt x="52539" y="418"/>
                  <a:pt x="45999" y="30"/>
                </a:cubicBezTo>
                <a:cubicBezTo>
                  <a:pt x="38962" y="-380"/>
                  <a:pt x="32983" y="3483"/>
                  <a:pt x="30716" y="9916"/>
                </a:cubicBezTo>
                <a:cubicBezTo>
                  <a:pt x="29896" y="12269"/>
                  <a:pt x="29788" y="14708"/>
                  <a:pt x="29788" y="17169"/>
                </a:cubicBezTo>
                <a:cubicBezTo>
                  <a:pt x="29788" y="58310"/>
                  <a:pt x="29788" y="99474"/>
                  <a:pt x="29788" y="140615"/>
                </a:cubicBezTo>
                <a:lnTo>
                  <a:pt x="29788" y="156049"/>
                </a:lnTo>
                <a:cubicBezTo>
                  <a:pt x="29788" y="192636"/>
                  <a:pt x="29745" y="229223"/>
                  <a:pt x="29853" y="265811"/>
                </a:cubicBezTo>
                <a:cubicBezTo>
                  <a:pt x="29853" y="268725"/>
                  <a:pt x="29141" y="269631"/>
                  <a:pt x="26205" y="269437"/>
                </a:cubicBezTo>
                <a:cubicBezTo>
                  <a:pt x="22255" y="269178"/>
                  <a:pt x="18262" y="269286"/>
                  <a:pt x="14290" y="269437"/>
                </a:cubicBezTo>
                <a:cubicBezTo>
                  <a:pt x="6152" y="269761"/>
                  <a:pt x="43" y="276129"/>
                  <a:pt x="0" y="284180"/>
                </a:cubicBezTo>
                <a:cubicBezTo>
                  <a:pt x="-43" y="292274"/>
                  <a:pt x="5979" y="299031"/>
                  <a:pt x="14052" y="299095"/>
                </a:cubicBezTo>
                <a:cubicBezTo>
                  <a:pt x="34515" y="299290"/>
                  <a:pt x="54957" y="299268"/>
                  <a:pt x="75420" y="299095"/>
                </a:cubicBezTo>
                <a:cubicBezTo>
                  <a:pt x="83493" y="299031"/>
                  <a:pt x="89709" y="292318"/>
                  <a:pt x="89752" y="284331"/>
                </a:cubicBezTo>
                <a:cubicBezTo>
                  <a:pt x="89796" y="276258"/>
                  <a:pt x="83449" y="269696"/>
                  <a:pt x="75182" y="269415"/>
                </a:cubicBezTo>
                <a:cubicBezTo>
                  <a:pt x="71211" y="269286"/>
                  <a:pt x="67217" y="269156"/>
                  <a:pt x="63267" y="269437"/>
                </a:cubicBezTo>
                <a:cubicBezTo>
                  <a:pt x="60202" y="269674"/>
                  <a:pt x="59706" y="268552"/>
                  <a:pt x="59706" y="265746"/>
                </a:cubicBezTo>
                <a:cubicBezTo>
                  <a:pt x="59813" y="233238"/>
                  <a:pt x="59813" y="200752"/>
                  <a:pt x="59706" y="168245"/>
                </a:cubicBezTo>
                <a:cubicBezTo>
                  <a:pt x="59706" y="165266"/>
                  <a:pt x="60245" y="164381"/>
                  <a:pt x="63440" y="164381"/>
                </a:cubicBezTo>
                <a:cubicBezTo>
                  <a:pt x="120965" y="164489"/>
                  <a:pt x="178469" y="164467"/>
                  <a:pt x="235994" y="164467"/>
                </a:cubicBezTo>
                <a:cubicBezTo>
                  <a:pt x="237505" y="164467"/>
                  <a:pt x="239037" y="164467"/>
                  <a:pt x="240548" y="164381"/>
                </a:cubicBezTo>
                <a:cubicBezTo>
                  <a:pt x="244736" y="164143"/>
                  <a:pt x="248146" y="162309"/>
                  <a:pt x="250823" y="159092"/>
                </a:cubicBezTo>
                <a:cubicBezTo>
                  <a:pt x="255550" y="153394"/>
                  <a:pt x="255485" y="146076"/>
                  <a:pt x="250542" y="139471"/>
                </a:cubicBezTo>
                <a:close/>
                <a:moveTo>
                  <a:pt x="228374" y="147091"/>
                </a:moveTo>
                <a:cubicBezTo>
                  <a:pt x="175360" y="147091"/>
                  <a:pt x="122325" y="147091"/>
                  <a:pt x="69311" y="147091"/>
                </a:cubicBezTo>
                <a:cubicBezTo>
                  <a:pt x="63375" y="147091"/>
                  <a:pt x="59770" y="143788"/>
                  <a:pt x="59749" y="138349"/>
                </a:cubicBezTo>
                <a:cubicBezTo>
                  <a:pt x="59749" y="105906"/>
                  <a:pt x="59749" y="73463"/>
                  <a:pt x="59749" y="40999"/>
                </a:cubicBezTo>
                <a:cubicBezTo>
                  <a:pt x="59749" y="35559"/>
                  <a:pt x="63353" y="32257"/>
                  <a:pt x="69311" y="32257"/>
                </a:cubicBezTo>
                <a:cubicBezTo>
                  <a:pt x="122325" y="32257"/>
                  <a:pt x="175360" y="32257"/>
                  <a:pt x="228374" y="32257"/>
                </a:cubicBezTo>
                <a:cubicBezTo>
                  <a:pt x="228849" y="32257"/>
                  <a:pt x="229302" y="32300"/>
                  <a:pt x="230166" y="32321"/>
                </a:cubicBezTo>
                <a:cubicBezTo>
                  <a:pt x="221661" y="42682"/>
                  <a:pt x="213437" y="52720"/>
                  <a:pt x="205191" y="62757"/>
                </a:cubicBezTo>
                <a:cubicBezTo>
                  <a:pt x="199428" y="69772"/>
                  <a:pt x="193665" y="76787"/>
                  <a:pt x="187901" y="83824"/>
                </a:cubicBezTo>
                <a:cubicBezTo>
                  <a:pt x="184469" y="88012"/>
                  <a:pt x="184491" y="91358"/>
                  <a:pt x="187901" y="95524"/>
                </a:cubicBezTo>
                <a:cubicBezTo>
                  <a:pt x="201522" y="112123"/>
                  <a:pt x="215142" y="128722"/>
                  <a:pt x="228763" y="145343"/>
                </a:cubicBezTo>
                <a:cubicBezTo>
                  <a:pt x="229130" y="145796"/>
                  <a:pt x="229496" y="146249"/>
                  <a:pt x="229842" y="146702"/>
                </a:cubicBezTo>
                <a:cubicBezTo>
                  <a:pt x="229410" y="147350"/>
                  <a:pt x="228806" y="147069"/>
                  <a:pt x="228309" y="147069"/>
                </a:cubicBezTo>
                <a:close/>
              </a:path>
            </a:pathLst>
          </a:custGeom>
          <a:solidFill>
            <a:srgbClr val="1ED76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247" name="Google Shape;1247;g205851af9af_4_9">
            <a:hlinkClick r:id="rId10" action="ppaction://hlinksldjump"/>
          </p:cNvPr>
          <p:cNvSpPr txBox="1"/>
          <p:nvPr/>
        </p:nvSpPr>
        <p:spPr>
          <a:xfrm>
            <a:off x="869326" y="4384775"/>
            <a:ext cx="11481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Conclusion</a:t>
            </a:r>
            <a:endParaRPr sz="1400" b="0" i="0" u="none" strike="noStrike" cap="none">
              <a:solidFill>
                <a:srgbClr val="000000"/>
              </a:solidFill>
              <a:latin typeface="Arial"/>
              <a:ea typeface="Arial"/>
              <a:cs typeface="Arial"/>
              <a:sym typeface="Arial"/>
            </a:endParaRPr>
          </a:p>
        </p:txBody>
      </p:sp>
      <p:grpSp>
        <p:nvGrpSpPr>
          <p:cNvPr id="1248" name="Google Shape;1248;g205851af9af_4_9"/>
          <p:cNvGrpSpPr/>
          <p:nvPr/>
        </p:nvGrpSpPr>
        <p:grpSpPr>
          <a:xfrm>
            <a:off x="441647" y="4384743"/>
            <a:ext cx="203663" cy="203663"/>
            <a:chOff x="5762625" y="3095625"/>
            <a:chExt cx="665130" cy="665130"/>
          </a:xfrm>
        </p:grpSpPr>
        <p:sp>
          <p:nvSpPr>
            <p:cNvPr id="1249" name="Google Shape;1249;g205851af9af_4_9">
              <a:hlinkClick r:id="rId10" action="ppaction://hlinksldjump"/>
            </p:cNvPr>
            <p:cNvSpPr/>
            <p:nvPr/>
          </p:nvSpPr>
          <p:spPr>
            <a:xfrm>
              <a:off x="5762625" y="3095625"/>
              <a:ext cx="665130" cy="665130"/>
            </a:xfrm>
            <a:custGeom>
              <a:avLst/>
              <a:gdLst/>
              <a:ahLst/>
              <a:cxnLst/>
              <a:rect l="l" t="t" r="r" b="b"/>
              <a:pathLst>
                <a:path w="665130" h="665130" extrusionOk="0">
                  <a:moveTo>
                    <a:pt x="663035" y="100298"/>
                  </a:moveTo>
                  <a:cubicBezTo>
                    <a:pt x="650938" y="40481"/>
                    <a:pt x="601599" y="95"/>
                    <a:pt x="540639" y="0"/>
                  </a:cubicBezTo>
                  <a:cubicBezTo>
                    <a:pt x="471392" y="0"/>
                    <a:pt x="402050" y="0"/>
                    <a:pt x="332804" y="0"/>
                  </a:cubicBezTo>
                  <a:cubicBezTo>
                    <a:pt x="263557" y="0"/>
                    <a:pt x="193643" y="0"/>
                    <a:pt x="124111" y="0"/>
                  </a:cubicBezTo>
                  <a:cubicBezTo>
                    <a:pt x="54388" y="191"/>
                    <a:pt x="95" y="54483"/>
                    <a:pt x="0" y="124397"/>
                  </a:cubicBezTo>
                  <a:cubicBezTo>
                    <a:pt x="0" y="263176"/>
                    <a:pt x="0" y="401955"/>
                    <a:pt x="0" y="540830"/>
                  </a:cubicBezTo>
                  <a:cubicBezTo>
                    <a:pt x="0" y="549021"/>
                    <a:pt x="572" y="557117"/>
                    <a:pt x="2191" y="565118"/>
                  </a:cubicBezTo>
                  <a:cubicBezTo>
                    <a:pt x="14478" y="624840"/>
                    <a:pt x="63818" y="665131"/>
                    <a:pt x="124778" y="665131"/>
                  </a:cubicBezTo>
                  <a:cubicBezTo>
                    <a:pt x="260414" y="665131"/>
                    <a:pt x="395954" y="665131"/>
                    <a:pt x="531590" y="665131"/>
                  </a:cubicBezTo>
                  <a:cubicBezTo>
                    <a:pt x="539020" y="665131"/>
                    <a:pt x="546354" y="664845"/>
                    <a:pt x="553784" y="663988"/>
                  </a:cubicBezTo>
                  <a:cubicBezTo>
                    <a:pt x="618744" y="656749"/>
                    <a:pt x="665131" y="605504"/>
                    <a:pt x="665131" y="540258"/>
                  </a:cubicBezTo>
                  <a:cubicBezTo>
                    <a:pt x="665131" y="401669"/>
                    <a:pt x="665131" y="263081"/>
                    <a:pt x="665131" y="124587"/>
                  </a:cubicBezTo>
                  <a:cubicBezTo>
                    <a:pt x="665131" y="116396"/>
                    <a:pt x="664559" y="108299"/>
                    <a:pt x="662940" y="100203"/>
                  </a:cubicBezTo>
                  <a:close/>
                  <a:moveTo>
                    <a:pt x="47530" y="126683"/>
                  </a:moveTo>
                  <a:cubicBezTo>
                    <a:pt x="47530" y="79820"/>
                    <a:pt x="79915" y="47530"/>
                    <a:pt x="126778" y="47530"/>
                  </a:cubicBezTo>
                  <a:cubicBezTo>
                    <a:pt x="264128" y="47530"/>
                    <a:pt x="401384" y="47530"/>
                    <a:pt x="538734" y="47530"/>
                  </a:cubicBezTo>
                  <a:cubicBezTo>
                    <a:pt x="585216" y="47530"/>
                    <a:pt x="617696" y="79915"/>
                    <a:pt x="617696" y="126206"/>
                  </a:cubicBezTo>
                  <a:cubicBezTo>
                    <a:pt x="617696" y="230315"/>
                    <a:pt x="617696" y="334518"/>
                    <a:pt x="617696" y="438626"/>
                  </a:cubicBezTo>
                  <a:lnTo>
                    <a:pt x="617696" y="446246"/>
                  </a:lnTo>
                  <a:cubicBezTo>
                    <a:pt x="582263" y="410813"/>
                    <a:pt x="547973" y="376523"/>
                    <a:pt x="513779" y="342233"/>
                  </a:cubicBezTo>
                  <a:cubicBezTo>
                    <a:pt x="508921" y="337375"/>
                    <a:pt x="503777" y="333375"/>
                    <a:pt x="496729" y="332708"/>
                  </a:cubicBezTo>
                  <a:cubicBezTo>
                    <a:pt x="488156" y="331851"/>
                    <a:pt x="481489" y="335280"/>
                    <a:pt x="475583" y="341281"/>
                  </a:cubicBezTo>
                  <a:cubicBezTo>
                    <a:pt x="444722" y="372332"/>
                    <a:pt x="413575" y="403193"/>
                    <a:pt x="382810" y="434340"/>
                  </a:cubicBezTo>
                  <a:cubicBezTo>
                    <a:pt x="378619" y="438531"/>
                    <a:pt x="376714" y="438245"/>
                    <a:pt x="372713" y="434340"/>
                  </a:cubicBezTo>
                  <a:cubicBezTo>
                    <a:pt x="306896" y="368237"/>
                    <a:pt x="240887" y="302324"/>
                    <a:pt x="174974" y="236411"/>
                  </a:cubicBezTo>
                  <a:cubicBezTo>
                    <a:pt x="160592" y="222028"/>
                    <a:pt x="148495" y="221933"/>
                    <a:pt x="134207" y="236220"/>
                  </a:cubicBezTo>
                  <a:cubicBezTo>
                    <a:pt x="105728" y="264700"/>
                    <a:pt x="77248" y="293180"/>
                    <a:pt x="48673" y="321755"/>
                  </a:cubicBezTo>
                  <a:cubicBezTo>
                    <a:pt x="46673" y="319564"/>
                    <a:pt x="47625" y="317278"/>
                    <a:pt x="47625" y="315182"/>
                  </a:cubicBezTo>
                  <a:cubicBezTo>
                    <a:pt x="47625" y="252317"/>
                    <a:pt x="47625" y="189548"/>
                    <a:pt x="47625" y="126683"/>
                  </a:cubicBezTo>
                  <a:close/>
                  <a:moveTo>
                    <a:pt x="487299" y="617696"/>
                  </a:moveTo>
                  <a:lnTo>
                    <a:pt x="356711" y="617696"/>
                  </a:lnTo>
                  <a:cubicBezTo>
                    <a:pt x="279749" y="617696"/>
                    <a:pt x="202787" y="617696"/>
                    <a:pt x="125825" y="617696"/>
                  </a:cubicBezTo>
                  <a:cubicBezTo>
                    <a:pt x="85153" y="617696"/>
                    <a:pt x="55055" y="592169"/>
                    <a:pt x="48387" y="552355"/>
                  </a:cubicBezTo>
                  <a:cubicBezTo>
                    <a:pt x="47720" y="548450"/>
                    <a:pt x="47625" y="544449"/>
                    <a:pt x="47625" y="540544"/>
                  </a:cubicBezTo>
                  <a:cubicBezTo>
                    <a:pt x="47625" y="492252"/>
                    <a:pt x="47625" y="444056"/>
                    <a:pt x="47530" y="395764"/>
                  </a:cubicBezTo>
                  <a:cubicBezTo>
                    <a:pt x="47530" y="391382"/>
                    <a:pt x="48959" y="388525"/>
                    <a:pt x="52007" y="385572"/>
                  </a:cubicBezTo>
                  <a:cubicBezTo>
                    <a:pt x="84677" y="353092"/>
                    <a:pt x="117158" y="320612"/>
                    <a:pt x="149638" y="287941"/>
                  </a:cubicBezTo>
                  <a:cubicBezTo>
                    <a:pt x="153162" y="284417"/>
                    <a:pt x="154972" y="283178"/>
                    <a:pt x="159258" y="287560"/>
                  </a:cubicBezTo>
                  <a:cubicBezTo>
                    <a:pt x="267557" y="396145"/>
                    <a:pt x="376047" y="504635"/>
                    <a:pt x="484537" y="613124"/>
                  </a:cubicBezTo>
                  <a:cubicBezTo>
                    <a:pt x="485680" y="614267"/>
                    <a:pt x="487013" y="615315"/>
                    <a:pt x="488347" y="616363"/>
                  </a:cubicBezTo>
                  <a:cubicBezTo>
                    <a:pt x="488061" y="616839"/>
                    <a:pt x="487680" y="617315"/>
                    <a:pt x="487394" y="617792"/>
                  </a:cubicBezTo>
                  <a:close/>
                  <a:moveTo>
                    <a:pt x="597503" y="593217"/>
                  </a:moveTo>
                  <a:cubicBezTo>
                    <a:pt x="587312" y="604171"/>
                    <a:pt x="574929" y="611410"/>
                    <a:pt x="560451" y="615220"/>
                  </a:cubicBezTo>
                  <a:cubicBezTo>
                    <a:pt x="556641" y="616172"/>
                    <a:pt x="554165" y="615791"/>
                    <a:pt x="551307" y="612934"/>
                  </a:cubicBezTo>
                  <a:cubicBezTo>
                    <a:pt x="505968" y="567404"/>
                    <a:pt x="460439" y="521875"/>
                    <a:pt x="414909" y="476536"/>
                  </a:cubicBezTo>
                  <a:cubicBezTo>
                    <a:pt x="412051" y="473678"/>
                    <a:pt x="411671" y="472250"/>
                    <a:pt x="414814" y="469201"/>
                  </a:cubicBezTo>
                  <a:cubicBezTo>
                    <a:pt x="440150" y="444151"/>
                    <a:pt x="465296" y="419005"/>
                    <a:pt x="490347" y="393668"/>
                  </a:cubicBezTo>
                  <a:cubicBezTo>
                    <a:pt x="493205" y="390811"/>
                    <a:pt x="494729" y="390335"/>
                    <a:pt x="497872" y="393478"/>
                  </a:cubicBezTo>
                  <a:cubicBezTo>
                    <a:pt x="536734" y="432625"/>
                    <a:pt x="575786" y="471583"/>
                    <a:pt x="614839" y="510540"/>
                  </a:cubicBezTo>
                  <a:cubicBezTo>
                    <a:pt x="616934" y="512636"/>
                    <a:pt x="617887" y="514731"/>
                    <a:pt x="617792" y="517684"/>
                  </a:cubicBezTo>
                  <a:cubicBezTo>
                    <a:pt x="617601" y="522637"/>
                    <a:pt x="617792" y="527590"/>
                    <a:pt x="617792" y="534734"/>
                  </a:cubicBezTo>
                  <a:cubicBezTo>
                    <a:pt x="619125" y="555498"/>
                    <a:pt x="613505" y="576167"/>
                    <a:pt x="597599" y="59331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250" name="Google Shape;1250;g205851af9af_4_9">
              <a:hlinkClick r:id="rId10" action="ppaction://hlinksldjump"/>
            </p:cNvPr>
            <p:cNvSpPr/>
            <p:nvPr/>
          </p:nvSpPr>
          <p:spPr>
            <a:xfrm>
              <a:off x="6166578" y="3190683"/>
              <a:ext cx="166213" cy="166307"/>
            </a:xfrm>
            <a:custGeom>
              <a:avLst/>
              <a:gdLst/>
              <a:ahLst/>
              <a:cxnLst/>
              <a:rect l="l" t="t" r="r" b="b"/>
              <a:pathLst>
                <a:path w="166213" h="166307" extrusionOk="0">
                  <a:moveTo>
                    <a:pt x="83345" y="166307"/>
                  </a:moveTo>
                  <a:cubicBezTo>
                    <a:pt x="128589" y="166307"/>
                    <a:pt x="166022" y="129160"/>
                    <a:pt x="166213" y="83821"/>
                  </a:cubicBezTo>
                  <a:cubicBezTo>
                    <a:pt x="166403" y="37529"/>
                    <a:pt x="129351" y="191"/>
                    <a:pt x="83250" y="1"/>
                  </a:cubicBezTo>
                  <a:cubicBezTo>
                    <a:pt x="37911" y="-190"/>
                    <a:pt x="287" y="36958"/>
                    <a:pt x="2" y="82011"/>
                  </a:cubicBezTo>
                  <a:cubicBezTo>
                    <a:pt x="-284" y="128683"/>
                    <a:pt x="36863" y="166117"/>
                    <a:pt x="83345" y="166212"/>
                  </a:cubicBezTo>
                  <a:close/>
                  <a:moveTo>
                    <a:pt x="82869" y="47530"/>
                  </a:moveTo>
                  <a:cubicBezTo>
                    <a:pt x="102681" y="47530"/>
                    <a:pt x="118778" y="63628"/>
                    <a:pt x="118683" y="83344"/>
                  </a:cubicBezTo>
                  <a:cubicBezTo>
                    <a:pt x="118683" y="102775"/>
                    <a:pt x="102681" y="118682"/>
                    <a:pt x="83250" y="118777"/>
                  </a:cubicBezTo>
                  <a:cubicBezTo>
                    <a:pt x="63533" y="118777"/>
                    <a:pt x="47436" y="102775"/>
                    <a:pt x="47436" y="82963"/>
                  </a:cubicBezTo>
                  <a:cubicBezTo>
                    <a:pt x="47436" y="63628"/>
                    <a:pt x="63533" y="47530"/>
                    <a:pt x="82869" y="47530"/>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251" name="Google Shape;1251;g205851af9af_4_9">
            <a:hlinkClick r:id="rId11" action="ppaction://hlinksldjump"/>
          </p:cNvPr>
          <p:cNvSpPr txBox="1"/>
          <p:nvPr/>
        </p:nvSpPr>
        <p:spPr>
          <a:xfrm>
            <a:off x="869326" y="4837550"/>
            <a:ext cx="9093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Impact</a:t>
            </a:r>
            <a:endParaRPr sz="1400" b="0" i="0" u="none" strike="noStrike" cap="none">
              <a:solidFill>
                <a:srgbClr val="000000"/>
              </a:solidFill>
              <a:latin typeface="Arial"/>
              <a:ea typeface="Arial"/>
              <a:cs typeface="Arial"/>
              <a:sym typeface="Arial"/>
            </a:endParaRPr>
          </a:p>
        </p:txBody>
      </p:sp>
      <p:grpSp>
        <p:nvGrpSpPr>
          <p:cNvPr id="1252" name="Google Shape;1252;g205851af9af_4_9"/>
          <p:cNvGrpSpPr/>
          <p:nvPr/>
        </p:nvGrpSpPr>
        <p:grpSpPr>
          <a:xfrm>
            <a:off x="431068" y="4863579"/>
            <a:ext cx="207645" cy="207714"/>
            <a:chOff x="6124575" y="3380359"/>
            <a:chExt cx="468618" cy="468774"/>
          </a:xfrm>
        </p:grpSpPr>
        <p:sp>
          <p:nvSpPr>
            <p:cNvPr id="1253" name="Google Shape;1253;g205851af9af_4_9">
              <a:hlinkClick r:id="rId11" action="ppaction://hlinksldjump"/>
            </p:cNvPr>
            <p:cNvSpPr/>
            <p:nvPr/>
          </p:nvSpPr>
          <p:spPr>
            <a:xfrm>
              <a:off x="6124575" y="3380359"/>
              <a:ext cx="468618" cy="468774"/>
            </a:xfrm>
            <a:custGeom>
              <a:avLst/>
              <a:gdLst/>
              <a:ahLst/>
              <a:cxnLst/>
              <a:rect l="l" t="t" r="r" b="b"/>
              <a:pathLst>
                <a:path w="468618" h="468774" extrusionOk="0">
                  <a:moveTo>
                    <a:pt x="468523" y="56377"/>
                  </a:moveTo>
                  <a:cubicBezTo>
                    <a:pt x="468523" y="53329"/>
                    <a:pt x="468523" y="50186"/>
                    <a:pt x="467951" y="47138"/>
                  </a:cubicBezTo>
                  <a:cubicBezTo>
                    <a:pt x="463094" y="18849"/>
                    <a:pt x="441567" y="466"/>
                    <a:pt x="412706" y="85"/>
                  </a:cubicBezTo>
                  <a:cubicBezTo>
                    <a:pt x="391561" y="-106"/>
                    <a:pt x="370415" y="85"/>
                    <a:pt x="349270" y="85"/>
                  </a:cubicBezTo>
                  <a:cubicBezTo>
                    <a:pt x="329744" y="85"/>
                    <a:pt x="310217" y="85"/>
                    <a:pt x="290691" y="85"/>
                  </a:cubicBezTo>
                  <a:cubicBezTo>
                    <a:pt x="259640" y="-106"/>
                    <a:pt x="233446" y="10943"/>
                    <a:pt x="211538" y="32946"/>
                  </a:cubicBezTo>
                  <a:cubicBezTo>
                    <a:pt x="146959" y="97716"/>
                    <a:pt x="82379" y="162391"/>
                    <a:pt x="17800" y="227065"/>
                  </a:cubicBezTo>
                  <a:cubicBezTo>
                    <a:pt x="-5917" y="250878"/>
                    <a:pt x="-5917" y="284120"/>
                    <a:pt x="17705" y="307837"/>
                  </a:cubicBezTo>
                  <a:cubicBezTo>
                    <a:pt x="65234" y="355558"/>
                    <a:pt x="112859" y="403183"/>
                    <a:pt x="160484" y="450808"/>
                  </a:cubicBezTo>
                  <a:cubicBezTo>
                    <a:pt x="184392" y="474715"/>
                    <a:pt x="217539" y="474811"/>
                    <a:pt x="241542" y="450808"/>
                  </a:cubicBezTo>
                  <a:cubicBezTo>
                    <a:pt x="306407" y="386133"/>
                    <a:pt x="371177" y="321363"/>
                    <a:pt x="435947" y="256688"/>
                  </a:cubicBezTo>
                  <a:cubicBezTo>
                    <a:pt x="457664" y="234971"/>
                    <a:pt x="468713" y="208777"/>
                    <a:pt x="468618" y="177916"/>
                  </a:cubicBezTo>
                  <a:cubicBezTo>
                    <a:pt x="468523" y="137435"/>
                    <a:pt x="468618" y="96859"/>
                    <a:pt x="468618" y="56377"/>
                  </a:cubicBezTo>
                  <a:close/>
                  <a:moveTo>
                    <a:pt x="409944" y="230875"/>
                  </a:moveTo>
                  <a:cubicBezTo>
                    <a:pt x="345174" y="295455"/>
                    <a:pt x="280595" y="360034"/>
                    <a:pt x="215920" y="424709"/>
                  </a:cubicBezTo>
                  <a:cubicBezTo>
                    <a:pt x="206014" y="434615"/>
                    <a:pt x="196013" y="434615"/>
                    <a:pt x="186202" y="424709"/>
                  </a:cubicBezTo>
                  <a:cubicBezTo>
                    <a:pt x="139053" y="377560"/>
                    <a:pt x="92000" y="330316"/>
                    <a:pt x="44851" y="283168"/>
                  </a:cubicBezTo>
                  <a:cubicBezTo>
                    <a:pt x="33707" y="272023"/>
                    <a:pt x="33802" y="262879"/>
                    <a:pt x="44851" y="251735"/>
                  </a:cubicBezTo>
                  <a:cubicBezTo>
                    <a:pt x="108764" y="187727"/>
                    <a:pt x="172676" y="123814"/>
                    <a:pt x="236494" y="59711"/>
                  </a:cubicBezTo>
                  <a:cubicBezTo>
                    <a:pt x="252020" y="44090"/>
                    <a:pt x="270403" y="36375"/>
                    <a:pt x="292406" y="36565"/>
                  </a:cubicBezTo>
                  <a:cubicBezTo>
                    <a:pt x="331744" y="36756"/>
                    <a:pt x="371082" y="36565"/>
                    <a:pt x="410516" y="36565"/>
                  </a:cubicBezTo>
                  <a:cubicBezTo>
                    <a:pt x="425184" y="36565"/>
                    <a:pt x="432233" y="43709"/>
                    <a:pt x="432233" y="58473"/>
                  </a:cubicBezTo>
                  <a:cubicBezTo>
                    <a:pt x="432233" y="78666"/>
                    <a:pt x="432233" y="98859"/>
                    <a:pt x="432233" y="118957"/>
                  </a:cubicBezTo>
                  <a:cubicBezTo>
                    <a:pt x="432233" y="138292"/>
                    <a:pt x="432233" y="157628"/>
                    <a:pt x="432233" y="177059"/>
                  </a:cubicBezTo>
                  <a:cubicBezTo>
                    <a:pt x="432233" y="198109"/>
                    <a:pt x="424994" y="216016"/>
                    <a:pt x="410039" y="230875"/>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254" name="Google Shape;1254;g205851af9af_4_9">
              <a:hlinkClick r:id="rId11" action="ppaction://hlinksldjump"/>
            </p:cNvPr>
            <p:cNvSpPr/>
            <p:nvPr/>
          </p:nvSpPr>
          <p:spPr>
            <a:xfrm>
              <a:off x="6405646" y="3456453"/>
              <a:ext cx="109824" cy="109728"/>
            </a:xfrm>
            <a:custGeom>
              <a:avLst/>
              <a:gdLst/>
              <a:ahLst/>
              <a:cxnLst/>
              <a:rect l="l" t="t" r="r" b="b"/>
              <a:pathLst>
                <a:path w="109824" h="109728" extrusionOk="0">
                  <a:moveTo>
                    <a:pt x="55055" y="0"/>
                  </a:moveTo>
                  <a:cubicBezTo>
                    <a:pt x="24765" y="-95"/>
                    <a:pt x="95" y="24480"/>
                    <a:pt x="0" y="54674"/>
                  </a:cubicBezTo>
                  <a:cubicBezTo>
                    <a:pt x="0" y="84868"/>
                    <a:pt x="24575" y="109633"/>
                    <a:pt x="54769" y="109728"/>
                  </a:cubicBezTo>
                  <a:cubicBezTo>
                    <a:pt x="85058" y="109728"/>
                    <a:pt x="109633" y="85344"/>
                    <a:pt x="109823" y="55055"/>
                  </a:cubicBezTo>
                  <a:cubicBezTo>
                    <a:pt x="110014" y="24861"/>
                    <a:pt x="85344" y="191"/>
                    <a:pt x="55055" y="96"/>
                  </a:cubicBezTo>
                  <a:close/>
                  <a:moveTo>
                    <a:pt x="54673" y="73152"/>
                  </a:moveTo>
                  <a:cubicBezTo>
                    <a:pt x="44577" y="72962"/>
                    <a:pt x="36576" y="64675"/>
                    <a:pt x="36671" y="54579"/>
                  </a:cubicBezTo>
                  <a:cubicBezTo>
                    <a:pt x="36766" y="44482"/>
                    <a:pt x="45053" y="36386"/>
                    <a:pt x="55150" y="36481"/>
                  </a:cubicBezTo>
                  <a:cubicBezTo>
                    <a:pt x="65151" y="36576"/>
                    <a:pt x="73247" y="44958"/>
                    <a:pt x="73152" y="55055"/>
                  </a:cubicBezTo>
                  <a:cubicBezTo>
                    <a:pt x="73057" y="65151"/>
                    <a:pt x="64675" y="73248"/>
                    <a:pt x="54673" y="7315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255" name="Google Shape;1255;g205851af9af_4_9">
            <a:hlinkClick r:id="rId12" action="ppaction://hlinksldjump"/>
          </p:cNvPr>
          <p:cNvSpPr txBox="1"/>
          <p:nvPr/>
        </p:nvSpPr>
        <p:spPr>
          <a:xfrm>
            <a:off x="869325" y="5290325"/>
            <a:ext cx="12939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Future Work</a:t>
            </a:r>
            <a:endParaRPr sz="1400" b="0" i="0" u="none" strike="noStrike" cap="none">
              <a:solidFill>
                <a:srgbClr val="000000"/>
              </a:solidFill>
              <a:latin typeface="Arial"/>
              <a:ea typeface="Arial"/>
              <a:cs typeface="Arial"/>
              <a:sym typeface="Arial"/>
            </a:endParaRPr>
          </a:p>
        </p:txBody>
      </p:sp>
      <p:sp>
        <p:nvSpPr>
          <p:cNvPr id="1256" name="Google Shape;1256;g205851af9af_4_9">
            <a:hlinkClick r:id="rId12" action="ppaction://hlinksldjump"/>
          </p:cNvPr>
          <p:cNvSpPr/>
          <p:nvPr/>
        </p:nvSpPr>
        <p:spPr>
          <a:xfrm>
            <a:off x="436263" y="5292935"/>
            <a:ext cx="199004" cy="198993"/>
          </a:xfrm>
          <a:custGeom>
            <a:avLst/>
            <a:gdLst/>
            <a:ahLst/>
            <a:cxnLst/>
            <a:rect l="l" t="t" r="r" b="b"/>
            <a:pathLst>
              <a:path w="692188" h="692149" extrusionOk="0">
                <a:moveTo>
                  <a:pt x="676275" y="478060"/>
                </a:moveTo>
                <a:cubicBezTo>
                  <a:pt x="606266" y="450056"/>
                  <a:pt x="536258" y="422053"/>
                  <a:pt x="466154" y="394049"/>
                </a:cubicBezTo>
                <a:cubicBezTo>
                  <a:pt x="450247" y="387668"/>
                  <a:pt x="440531" y="392049"/>
                  <a:pt x="434150" y="407956"/>
                </a:cubicBezTo>
                <a:cubicBezTo>
                  <a:pt x="423005" y="435864"/>
                  <a:pt x="411575" y="463677"/>
                  <a:pt x="400907" y="491871"/>
                </a:cubicBezTo>
                <a:cubicBezTo>
                  <a:pt x="398431" y="498443"/>
                  <a:pt x="395288" y="499491"/>
                  <a:pt x="389096" y="498729"/>
                </a:cubicBezTo>
                <a:cubicBezTo>
                  <a:pt x="342138" y="493205"/>
                  <a:pt x="300609" y="475393"/>
                  <a:pt x="265462" y="443675"/>
                </a:cubicBezTo>
                <a:cubicBezTo>
                  <a:pt x="223456" y="405765"/>
                  <a:pt x="199739" y="358235"/>
                  <a:pt x="193453" y="302038"/>
                </a:cubicBezTo>
                <a:cubicBezTo>
                  <a:pt x="192881" y="296609"/>
                  <a:pt x="194024" y="293942"/>
                  <a:pt x="199644" y="291751"/>
                </a:cubicBezTo>
                <a:cubicBezTo>
                  <a:pt x="227933" y="280892"/>
                  <a:pt x="255937" y="269462"/>
                  <a:pt x="284131" y="258223"/>
                </a:cubicBezTo>
                <a:cubicBezTo>
                  <a:pt x="300323" y="251746"/>
                  <a:pt x="304514" y="242030"/>
                  <a:pt x="298037" y="225647"/>
                </a:cubicBezTo>
                <a:cubicBezTo>
                  <a:pt x="270415" y="156686"/>
                  <a:pt x="242697" y="87725"/>
                  <a:pt x="215360" y="18669"/>
                </a:cubicBezTo>
                <a:cubicBezTo>
                  <a:pt x="211931" y="10096"/>
                  <a:pt x="207645" y="3239"/>
                  <a:pt x="198787" y="0"/>
                </a:cubicBezTo>
                <a:lnTo>
                  <a:pt x="192024" y="0"/>
                </a:lnTo>
                <a:cubicBezTo>
                  <a:pt x="189357" y="2000"/>
                  <a:pt x="186595" y="2191"/>
                  <a:pt x="183928" y="0"/>
                </a:cubicBezTo>
                <a:lnTo>
                  <a:pt x="174498" y="0"/>
                </a:lnTo>
                <a:cubicBezTo>
                  <a:pt x="167069" y="1619"/>
                  <a:pt x="159353" y="953"/>
                  <a:pt x="151924" y="2858"/>
                </a:cubicBezTo>
                <a:cubicBezTo>
                  <a:pt x="86582" y="18860"/>
                  <a:pt x="40291" y="57531"/>
                  <a:pt x="13335" y="119063"/>
                </a:cubicBezTo>
                <a:cubicBezTo>
                  <a:pt x="5810" y="136303"/>
                  <a:pt x="1524" y="154400"/>
                  <a:pt x="0" y="173069"/>
                </a:cubicBezTo>
                <a:lnTo>
                  <a:pt x="0" y="181166"/>
                </a:lnTo>
                <a:cubicBezTo>
                  <a:pt x="1143" y="183833"/>
                  <a:pt x="1143" y="186595"/>
                  <a:pt x="0" y="189262"/>
                </a:cubicBezTo>
                <a:lnTo>
                  <a:pt x="0" y="198692"/>
                </a:lnTo>
                <a:cubicBezTo>
                  <a:pt x="1143" y="201835"/>
                  <a:pt x="1143" y="204978"/>
                  <a:pt x="0" y="208121"/>
                </a:cubicBezTo>
                <a:lnTo>
                  <a:pt x="0" y="212217"/>
                </a:lnTo>
                <a:cubicBezTo>
                  <a:pt x="953" y="213074"/>
                  <a:pt x="667" y="214122"/>
                  <a:pt x="667" y="215170"/>
                </a:cubicBezTo>
                <a:cubicBezTo>
                  <a:pt x="667" y="215932"/>
                  <a:pt x="667" y="216789"/>
                  <a:pt x="667" y="217551"/>
                </a:cubicBezTo>
                <a:cubicBezTo>
                  <a:pt x="667" y="218313"/>
                  <a:pt x="667" y="219170"/>
                  <a:pt x="667" y="219932"/>
                </a:cubicBezTo>
                <a:cubicBezTo>
                  <a:pt x="667" y="220980"/>
                  <a:pt x="857" y="222123"/>
                  <a:pt x="0" y="222885"/>
                </a:cubicBezTo>
                <a:lnTo>
                  <a:pt x="0" y="228314"/>
                </a:lnTo>
                <a:cubicBezTo>
                  <a:pt x="2477" y="229553"/>
                  <a:pt x="1334" y="231934"/>
                  <a:pt x="1429" y="233648"/>
                </a:cubicBezTo>
                <a:cubicBezTo>
                  <a:pt x="7239" y="300990"/>
                  <a:pt x="24479" y="365189"/>
                  <a:pt x="56769" y="424625"/>
                </a:cubicBezTo>
                <a:cubicBezTo>
                  <a:pt x="132017" y="563213"/>
                  <a:pt x="246983" y="649605"/>
                  <a:pt x="401479" y="682371"/>
                </a:cubicBezTo>
                <a:cubicBezTo>
                  <a:pt x="439674" y="690467"/>
                  <a:pt x="478536" y="694373"/>
                  <a:pt x="517589" y="690848"/>
                </a:cubicBezTo>
                <a:cubicBezTo>
                  <a:pt x="614267" y="682276"/>
                  <a:pt x="690848" y="599218"/>
                  <a:pt x="692182" y="501968"/>
                </a:cubicBezTo>
                <a:cubicBezTo>
                  <a:pt x="692372" y="488537"/>
                  <a:pt x="688562" y="482632"/>
                  <a:pt x="676180" y="477679"/>
                </a:cubicBezTo>
                <a:close/>
                <a:moveTo>
                  <a:pt x="650367" y="520065"/>
                </a:moveTo>
                <a:cubicBezTo>
                  <a:pt x="642366" y="579215"/>
                  <a:pt x="596837" y="630936"/>
                  <a:pt x="538925" y="646271"/>
                </a:cubicBezTo>
                <a:cubicBezTo>
                  <a:pt x="523399" y="650367"/>
                  <a:pt x="507587" y="652272"/>
                  <a:pt x="493014" y="651701"/>
                </a:cubicBezTo>
                <a:cubicBezTo>
                  <a:pt x="292418" y="650653"/>
                  <a:pt x="113348" y="513683"/>
                  <a:pt x="58103" y="320421"/>
                </a:cubicBezTo>
                <a:cubicBezTo>
                  <a:pt x="46387" y="279273"/>
                  <a:pt x="40481" y="237268"/>
                  <a:pt x="40577" y="194405"/>
                </a:cubicBezTo>
                <a:cubicBezTo>
                  <a:pt x="40672" y="117920"/>
                  <a:pt x="95726" y="53912"/>
                  <a:pt x="171164" y="42101"/>
                </a:cubicBezTo>
                <a:cubicBezTo>
                  <a:pt x="177641" y="41053"/>
                  <a:pt x="181261" y="41910"/>
                  <a:pt x="184023" y="49149"/>
                </a:cubicBezTo>
                <a:cubicBezTo>
                  <a:pt x="206407" y="106204"/>
                  <a:pt x="229267" y="163163"/>
                  <a:pt x="252222" y="219932"/>
                </a:cubicBezTo>
                <a:cubicBezTo>
                  <a:pt x="254318" y="225076"/>
                  <a:pt x="253651" y="226790"/>
                  <a:pt x="248317" y="228886"/>
                </a:cubicBezTo>
                <a:cubicBezTo>
                  <a:pt x="221266" y="239268"/>
                  <a:pt x="194501" y="250222"/>
                  <a:pt x="167545" y="260985"/>
                </a:cubicBezTo>
                <a:cubicBezTo>
                  <a:pt x="156305" y="265462"/>
                  <a:pt x="151638" y="271939"/>
                  <a:pt x="152114" y="283559"/>
                </a:cubicBezTo>
                <a:cubicBezTo>
                  <a:pt x="156877" y="392906"/>
                  <a:pt x="208979" y="471202"/>
                  <a:pt x="307467" y="518255"/>
                </a:cubicBezTo>
                <a:cubicBezTo>
                  <a:pt x="339757" y="533686"/>
                  <a:pt x="374523" y="539877"/>
                  <a:pt x="410242" y="540163"/>
                </a:cubicBezTo>
                <a:cubicBezTo>
                  <a:pt x="420719" y="540163"/>
                  <a:pt x="427292" y="534543"/>
                  <a:pt x="431101" y="525018"/>
                </a:cubicBezTo>
                <a:cubicBezTo>
                  <a:pt x="441865" y="497872"/>
                  <a:pt x="452819" y="470821"/>
                  <a:pt x="463487" y="443675"/>
                </a:cubicBezTo>
                <a:cubicBezTo>
                  <a:pt x="465392" y="438912"/>
                  <a:pt x="467011" y="437864"/>
                  <a:pt x="471964" y="439865"/>
                </a:cubicBezTo>
                <a:cubicBezTo>
                  <a:pt x="529019" y="462915"/>
                  <a:pt x="586073" y="485775"/>
                  <a:pt x="643319" y="508349"/>
                </a:cubicBezTo>
                <a:cubicBezTo>
                  <a:pt x="649510" y="510826"/>
                  <a:pt x="651129" y="513683"/>
                  <a:pt x="650272" y="520065"/>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257" name="Google Shape;1257;g205851af9af_4_9">
            <a:hlinkClick r:id="rId3" action="ppaction://hlinksldjump"/>
          </p:cNvPr>
          <p:cNvSpPr txBox="1"/>
          <p:nvPr/>
        </p:nvSpPr>
        <p:spPr>
          <a:xfrm>
            <a:off x="854000" y="846400"/>
            <a:ext cx="15240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C1C1C1"/>
                </a:solidFill>
                <a:latin typeface="Poppins Medium"/>
                <a:ea typeface="Poppins Medium"/>
                <a:cs typeface="Poppins Medium"/>
                <a:sym typeface="Poppins Medium"/>
              </a:rPr>
              <a:t>Featured Artists</a:t>
            </a:r>
            <a:endParaRPr sz="1400" b="0" i="0" u="none" strike="noStrike" cap="none">
              <a:solidFill>
                <a:srgbClr val="C1C1C1"/>
              </a:solidFill>
              <a:latin typeface="Arial"/>
              <a:ea typeface="Arial"/>
              <a:cs typeface="Arial"/>
              <a:sym typeface="Arial"/>
            </a:endParaRPr>
          </a:p>
        </p:txBody>
      </p:sp>
      <p:sp>
        <p:nvSpPr>
          <p:cNvPr id="1258" name="Google Shape;1258;g205851af9af_4_9">
            <a:hlinkClick r:id="rId3" action="ppaction://hlinksldjump"/>
          </p:cNvPr>
          <p:cNvSpPr/>
          <p:nvPr/>
        </p:nvSpPr>
        <p:spPr>
          <a:xfrm>
            <a:off x="401629" y="850344"/>
            <a:ext cx="204823" cy="203534"/>
          </a:xfrm>
          <a:custGeom>
            <a:avLst/>
            <a:gdLst/>
            <a:ahLst/>
            <a:cxnLst/>
            <a:rect l="l" t="t" r="r" b="b"/>
            <a:pathLst>
              <a:path w="535484" h="532115" extrusionOk="0">
                <a:moveTo>
                  <a:pt x="535467" y="325659"/>
                </a:moveTo>
                <a:cubicBezTo>
                  <a:pt x="535467" y="373361"/>
                  <a:pt x="535467" y="421062"/>
                  <a:pt x="535467" y="468764"/>
                </a:cubicBezTo>
                <a:cubicBezTo>
                  <a:pt x="535467" y="506826"/>
                  <a:pt x="510308" y="532051"/>
                  <a:pt x="472362" y="532084"/>
                </a:cubicBezTo>
                <a:cubicBezTo>
                  <a:pt x="441389" y="532101"/>
                  <a:pt x="410416" y="532118"/>
                  <a:pt x="379443" y="532084"/>
                </a:cubicBezTo>
                <a:cubicBezTo>
                  <a:pt x="353853" y="532051"/>
                  <a:pt x="337224" y="515439"/>
                  <a:pt x="337191" y="489882"/>
                </a:cubicBezTo>
                <a:cubicBezTo>
                  <a:pt x="337158" y="455398"/>
                  <a:pt x="337191" y="420913"/>
                  <a:pt x="337191" y="386429"/>
                </a:cubicBezTo>
                <a:cubicBezTo>
                  <a:pt x="337191" y="371307"/>
                  <a:pt x="329473" y="363555"/>
                  <a:pt x="314400" y="363555"/>
                </a:cubicBezTo>
                <a:cubicBezTo>
                  <a:pt x="283212" y="363555"/>
                  <a:pt x="252040" y="363539"/>
                  <a:pt x="220852" y="363555"/>
                </a:cubicBezTo>
                <a:cubicBezTo>
                  <a:pt x="206127" y="363555"/>
                  <a:pt x="198409" y="371323"/>
                  <a:pt x="198393" y="386114"/>
                </a:cubicBezTo>
                <a:cubicBezTo>
                  <a:pt x="198376" y="420599"/>
                  <a:pt x="198409" y="455083"/>
                  <a:pt x="198393" y="489567"/>
                </a:cubicBezTo>
                <a:cubicBezTo>
                  <a:pt x="198376" y="515538"/>
                  <a:pt x="181813" y="532068"/>
                  <a:pt x="155825" y="532084"/>
                </a:cubicBezTo>
                <a:cubicBezTo>
                  <a:pt x="124637" y="532118"/>
                  <a:pt x="93465" y="532134"/>
                  <a:pt x="62277" y="532084"/>
                </a:cubicBezTo>
                <a:cubicBezTo>
                  <a:pt x="25573" y="532018"/>
                  <a:pt x="99" y="506461"/>
                  <a:pt x="83" y="469691"/>
                </a:cubicBezTo>
                <a:cubicBezTo>
                  <a:pt x="50" y="373046"/>
                  <a:pt x="149" y="276401"/>
                  <a:pt x="0" y="179772"/>
                </a:cubicBezTo>
                <a:cubicBezTo>
                  <a:pt x="-33" y="162215"/>
                  <a:pt x="7288" y="149544"/>
                  <a:pt x="22277" y="140584"/>
                </a:cubicBezTo>
                <a:cubicBezTo>
                  <a:pt x="96728" y="96062"/>
                  <a:pt x="171080" y="51375"/>
                  <a:pt x="245448" y="6737"/>
                </a:cubicBezTo>
                <a:cubicBezTo>
                  <a:pt x="260239" y="-2140"/>
                  <a:pt x="275030" y="-2306"/>
                  <a:pt x="289854" y="6605"/>
                </a:cubicBezTo>
                <a:cubicBezTo>
                  <a:pt x="364752" y="51541"/>
                  <a:pt x="439650" y="96493"/>
                  <a:pt x="514548" y="141412"/>
                </a:cubicBezTo>
                <a:cubicBezTo>
                  <a:pt x="528693" y="149892"/>
                  <a:pt x="535501" y="162364"/>
                  <a:pt x="535484" y="178844"/>
                </a:cubicBezTo>
                <a:cubicBezTo>
                  <a:pt x="535418" y="227788"/>
                  <a:pt x="535451" y="276732"/>
                  <a:pt x="535451" y="325676"/>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C1C1C1"/>
              </a:solidFill>
              <a:latin typeface="Calibri"/>
              <a:ea typeface="Calibri"/>
              <a:cs typeface="Calibri"/>
              <a:sym typeface="Calibri"/>
            </a:endParaRPr>
          </a:p>
        </p:txBody>
      </p:sp>
      <p:sp>
        <p:nvSpPr>
          <p:cNvPr id="1259" name="Google Shape;1259;g205851af9af_4_9">
            <a:hlinkClick r:id="rId6" action="ppaction://hlinksldjump"/>
          </p:cNvPr>
          <p:cNvSpPr txBox="1"/>
          <p:nvPr/>
        </p:nvSpPr>
        <p:spPr>
          <a:xfrm>
            <a:off x="869348" y="1751799"/>
            <a:ext cx="7986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Agenda</a:t>
            </a:r>
            <a:endParaRPr sz="1400" b="0" i="0" u="none" strike="noStrike" cap="none">
              <a:solidFill>
                <a:srgbClr val="000000"/>
              </a:solidFill>
              <a:latin typeface="Arial"/>
              <a:ea typeface="Arial"/>
              <a:cs typeface="Arial"/>
              <a:sym typeface="Arial"/>
            </a:endParaRPr>
          </a:p>
        </p:txBody>
      </p:sp>
      <p:grpSp>
        <p:nvGrpSpPr>
          <p:cNvPr id="1260" name="Google Shape;1260;g205851af9af_4_9"/>
          <p:cNvGrpSpPr/>
          <p:nvPr/>
        </p:nvGrpSpPr>
        <p:grpSpPr>
          <a:xfrm>
            <a:off x="431322" y="1764517"/>
            <a:ext cx="177883" cy="206002"/>
            <a:chOff x="431322" y="1764517"/>
            <a:chExt cx="177883" cy="206002"/>
          </a:xfrm>
        </p:grpSpPr>
        <p:sp>
          <p:nvSpPr>
            <p:cNvPr id="1261" name="Google Shape;1261;g205851af9af_4_9">
              <a:hlinkClick r:id="rId3" action="ppaction://hlinksldjump"/>
            </p:cNvPr>
            <p:cNvSpPr/>
            <p:nvPr/>
          </p:nvSpPr>
          <p:spPr>
            <a:xfrm>
              <a:off x="431322" y="1765205"/>
              <a:ext cx="16048" cy="204882"/>
            </a:xfrm>
            <a:custGeom>
              <a:avLst/>
              <a:gdLst/>
              <a:ahLst/>
              <a:cxnLst/>
              <a:rect l="l" t="t" r="r" b="b"/>
              <a:pathLst>
                <a:path w="84464" h="1078327" extrusionOk="0">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262" name="Google Shape;1262;g205851af9af_4_9">
              <a:hlinkClick r:id="rId3" action="ppaction://hlinksldjump"/>
            </p:cNvPr>
            <p:cNvSpPr/>
            <p:nvPr/>
          </p:nvSpPr>
          <p:spPr>
            <a:xfrm>
              <a:off x="469291" y="1765205"/>
              <a:ext cx="16048" cy="204882"/>
            </a:xfrm>
            <a:custGeom>
              <a:avLst/>
              <a:gdLst/>
              <a:ahLst/>
              <a:cxnLst/>
              <a:rect l="l" t="t" r="r" b="b"/>
              <a:pathLst>
                <a:path w="84464" h="1078327" extrusionOk="0">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263" name="Google Shape;1263;g205851af9af_4_9">
              <a:hlinkClick r:id="rId3" action="ppaction://hlinksldjump"/>
            </p:cNvPr>
            <p:cNvSpPr/>
            <p:nvPr/>
          </p:nvSpPr>
          <p:spPr>
            <a:xfrm>
              <a:off x="509599" y="1764517"/>
              <a:ext cx="99606" cy="206002"/>
            </a:xfrm>
            <a:custGeom>
              <a:avLst/>
              <a:gdLst/>
              <a:ahLst/>
              <a:cxnLst/>
              <a:rect l="l" t="t" r="r" b="b"/>
              <a:pathLst>
                <a:path w="524241" h="1084222" extrusionOk="0">
                  <a:moveTo>
                    <a:pt x="482010" y="1083659"/>
                  </a:moveTo>
                  <a:lnTo>
                    <a:pt x="42232" y="1083659"/>
                  </a:lnTo>
                  <a:cubicBezTo>
                    <a:pt x="19145" y="1083659"/>
                    <a:pt x="0" y="1064514"/>
                    <a:pt x="0" y="1041427"/>
                  </a:cubicBezTo>
                  <a:lnTo>
                    <a:pt x="0" y="41933"/>
                  </a:lnTo>
                  <a:cubicBezTo>
                    <a:pt x="0" y="27293"/>
                    <a:pt x="7320" y="13778"/>
                    <a:pt x="19708" y="6458"/>
                  </a:cubicBezTo>
                  <a:cubicBezTo>
                    <a:pt x="31533" y="-1425"/>
                    <a:pt x="47300" y="-1988"/>
                    <a:pt x="60251" y="4206"/>
                  </a:cubicBezTo>
                  <a:lnTo>
                    <a:pt x="500029" y="213114"/>
                  </a:lnTo>
                  <a:cubicBezTo>
                    <a:pt x="514669" y="219871"/>
                    <a:pt x="524242" y="235075"/>
                    <a:pt x="524242" y="251405"/>
                  </a:cubicBezTo>
                  <a:lnTo>
                    <a:pt x="524242" y="1041990"/>
                  </a:lnTo>
                  <a:cubicBezTo>
                    <a:pt x="524242" y="1065077"/>
                    <a:pt x="505096" y="1084222"/>
                    <a:pt x="482010" y="1084222"/>
                  </a:cubicBezTo>
                  <a:close/>
                  <a:moveTo>
                    <a:pt x="84464" y="999195"/>
                  </a:moveTo>
                  <a:lnTo>
                    <a:pt x="439777" y="999195"/>
                  </a:lnTo>
                  <a:lnTo>
                    <a:pt x="439777" y="277307"/>
                  </a:lnTo>
                  <a:lnTo>
                    <a:pt x="84464" y="108941"/>
                  </a:lnTo>
                  <a:lnTo>
                    <a:pt x="84464" y="999195"/>
                  </a:ln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264" name="Google Shape;1264;g205851af9af_4_9"/>
          <p:cNvSpPr txBox="1"/>
          <p:nvPr/>
        </p:nvSpPr>
        <p:spPr>
          <a:xfrm>
            <a:off x="9179452" y="328925"/>
            <a:ext cx="10110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chemeClr val="lt1"/>
                </a:solidFill>
                <a:latin typeface="Poppins Medium"/>
                <a:ea typeface="Poppins Medium"/>
                <a:cs typeface="Poppins Medium"/>
                <a:sym typeface="Poppins Medium"/>
              </a:rPr>
              <a:t>Premium</a:t>
            </a:r>
            <a:endParaRPr sz="1400" b="0" i="0" u="none" strike="noStrike" cap="none">
              <a:solidFill>
                <a:srgbClr val="000000"/>
              </a:solidFill>
              <a:latin typeface="Arial"/>
              <a:ea typeface="Arial"/>
              <a:cs typeface="Arial"/>
              <a:sym typeface="Arial"/>
            </a:endParaRPr>
          </a:p>
        </p:txBody>
      </p:sp>
      <p:sp>
        <p:nvSpPr>
          <p:cNvPr id="1265" name="Google Shape;1265;g205851af9af_4_9"/>
          <p:cNvSpPr txBox="1"/>
          <p:nvPr/>
        </p:nvSpPr>
        <p:spPr>
          <a:xfrm>
            <a:off x="3320985" y="3098257"/>
            <a:ext cx="8575200" cy="2364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1100"/>
              <a:buFont typeface="Arial"/>
              <a:buNone/>
            </a:pPr>
            <a:r>
              <a:rPr lang="en-IN" sz="1200" b="0" i="0" u="none" strike="noStrike" cap="none">
                <a:solidFill>
                  <a:srgbClr val="B4B5B2"/>
                </a:solidFill>
                <a:latin typeface="Open Sans"/>
                <a:ea typeface="Open Sans"/>
                <a:cs typeface="Open Sans"/>
                <a:sym typeface="Open Sans"/>
              </a:rPr>
              <a:t>&gt;&gt;&gt;cmat = confusion_matrix(y_test, forest_ypredict)</a:t>
            </a:r>
            <a:endParaRPr sz="1200" b="0" i="0" u="none" strike="noStrike" cap="none">
              <a:solidFill>
                <a:srgbClr val="B4B5B2"/>
              </a:solidFill>
              <a:latin typeface="Open Sans"/>
              <a:ea typeface="Open Sans"/>
              <a:cs typeface="Open Sans"/>
              <a:sym typeface="Open Sans"/>
            </a:endParaRPr>
          </a:p>
          <a:p>
            <a:pPr marL="0" marR="0" lvl="0" indent="0" algn="l" rtl="0">
              <a:lnSpc>
                <a:spcPct val="100000"/>
              </a:lnSpc>
              <a:spcBef>
                <a:spcPts val="0"/>
              </a:spcBef>
              <a:spcAft>
                <a:spcPts val="0"/>
              </a:spcAft>
              <a:buClr>
                <a:schemeClr val="dk1"/>
              </a:buClr>
              <a:buSzPts val="1100"/>
              <a:buFont typeface="Arial"/>
              <a:buNone/>
            </a:pPr>
            <a:r>
              <a:rPr lang="en-IN" sz="1200" b="0" i="0" u="none" strike="noStrike" cap="none">
                <a:solidFill>
                  <a:srgbClr val="B4B5B2"/>
                </a:solidFill>
                <a:latin typeface="Open Sans"/>
                <a:ea typeface="Open Sans"/>
                <a:cs typeface="Open Sans"/>
                <a:sym typeface="Open Sans"/>
              </a:rPr>
              <a:t>&gt;&gt;&gt;true_neg, false_pos, false_neg, true_pos = cmat.ravel()</a:t>
            </a:r>
            <a:endParaRPr sz="1200" b="0" i="0" u="none" strike="noStrike" cap="none">
              <a:solidFill>
                <a:srgbClr val="B4B5B2"/>
              </a:solidFill>
              <a:latin typeface="Open Sans"/>
              <a:ea typeface="Open Sans"/>
              <a:cs typeface="Open Sans"/>
              <a:sym typeface="Open Sans"/>
            </a:endParaRPr>
          </a:p>
          <a:p>
            <a:pPr marL="0" marR="0" lvl="0" indent="0" algn="l" rtl="0">
              <a:lnSpc>
                <a:spcPct val="100000"/>
              </a:lnSpc>
              <a:spcBef>
                <a:spcPts val="0"/>
              </a:spcBef>
              <a:spcAft>
                <a:spcPts val="0"/>
              </a:spcAft>
              <a:buClr>
                <a:schemeClr val="dk1"/>
              </a:buClr>
              <a:buSzPts val="1100"/>
              <a:buFont typeface="Arial"/>
              <a:buNone/>
            </a:pPr>
            <a:r>
              <a:rPr lang="en-IN" sz="1200" b="0" i="0" u="none" strike="noStrike" cap="none">
                <a:solidFill>
                  <a:srgbClr val="B4B5B2"/>
                </a:solidFill>
                <a:latin typeface="Open Sans"/>
                <a:ea typeface="Open Sans"/>
                <a:cs typeface="Open Sans"/>
                <a:sym typeface="Open Sans"/>
              </a:rPr>
              <a:t>&gt;&gt;&gt;accuracy = ((true_neg+true_pos)/(true_neg+false_pos+false_neg+true_pos))</a:t>
            </a:r>
            <a:endParaRPr sz="1200" b="0" i="0" u="none" strike="noStrike" cap="none">
              <a:solidFill>
                <a:srgbClr val="B4B5B2"/>
              </a:solidFill>
              <a:latin typeface="Open Sans"/>
              <a:ea typeface="Open Sans"/>
              <a:cs typeface="Open Sans"/>
              <a:sym typeface="Open Sans"/>
            </a:endParaRPr>
          </a:p>
          <a:p>
            <a:pPr marL="0" marR="0" lvl="0" indent="0" algn="l" rtl="0">
              <a:lnSpc>
                <a:spcPct val="100000"/>
              </a:lnSpc>
              <a:spcBef>
                <a:spcPts val="0"/>
              </a:spcBef>
              <a:spcAft>
                <a:spcPts val="0"/>
              </a:spcAft>
              <a:buClr>
                <a:schemeClr val="dk1"/>
              </a:buClr>
              <a:buSzPts val="1100"/>
              <a:buFont typeface="Arial"/>
              <a:buNone/>
            </a:pPr>
            <a:endParaRPr sz="1200" b="0" i="0" u="none" strike="noStrike" cap="none">
              <a:solidFill>
                <a:srgbClr val="B4B5B2"/>
              </a:solidFill>
              <a:latin typeface="Open Sans"/>
              <a:ea typeface="Open Sans"/>
              <a:cs typeface="Open Sans"/>
              <a:sym typeface="Open Sans"/>
            </a:endParaRPr>
          </a:p>
          <a:p>
            <a:pPr marL="0" marR="0" lvl="0" indent="0" algn="l" rtl="0">
              <a:lnSpc>
                <a:spcPct val="100000"/>
              </a:lnSpc>
              <a:spcBef>
                <a:spcPts val="0"/>
              </a:spcBef>
              <a:spcAft>
                <a:spcPts val="0"/>
              </a:spcAft>
              <a:buClr>
                <a:schemeClr val="dk1"/>
              </a:buClr>
              <a:buSzPts val="1100"/>
              <a:buFont typeface="Arial"/>
              <a:buNone/>
            </a:pPr>
            <a:r>
              <a:rPr lang="en-IN" sz="1200" b="0" i="0" u="none" strike="noStrike" cap="none">
                <a:solidFill>
                  <a:srgbClr val="B4B5B2"/>
                </a:solidFill>
                <a:latin typeface="Open Sans"/>
                <a:ea typeface="Open Sans"/>
                <a:cs typeface="Open Sans"/>
                <a:sym typeface="Open Sans"/>
              </a:rPr>
              <a:t>TP - True Negative 3012</a:t>
            </a:r>
            <a:endParaRPr sz="1200" b="0" i="0" u="none" strike="noStrike" cap="none">
              <a:solidFill>
                <a:srgbClr val="B4B5B2"/>
              </a:solidFill>
              <a:latin typeface="Open Sans"/>
              <a:ea typeface="Open Sans"/>
              <a:cs typeface="Open Sans"/>
              <a:sym typeface="Open Sans"/>
            </a:endParaRPr>
          </a:p>
          <a:p>
            <a:pPr marL="0" marR="0" lvl="0" indent="0" algn="l" rtl="0">
              <a:lnSpc>
                <a:spcPct val="100000"/>
              </a:lnSpc>
              <a:spcBef>
                <a:spcPts val="0"/>
              </a:spcBef>
              <a:spcAft>
                <a:spcPts val="0"/>
              </a:spcAft>
              <a:buClr>
                <a:schemeClr val="dk1"/>
              </a:buClr>
              <a:buSzPts val="1100"/>
              <a:buFont typeface="Arial"/>
              <a:buNone/>
            </a:pPr>
            <a:r>
              <a:rPr lang="en-IN" sz="1200" b="0" i="0" u="none" strike="noStrike" cap="none">
                <a:solidFill>
                  <a:srgbClr val="B4B5B2"/>
                </a:solidFill>
                <a:latin typeface="Open Sans"/>
                <a:ea typeface="Open Sans"/>
                <a:cs typeface="Open Sans"/>
                <a:sym typeface="Open Sans"/>
              </a:rPr>
              <a:t>FP - Flase Positive 1041</a:t>
            </a:r>
            <a:endParaRPr sz="1200" b="0" i="0" u="none" strike="noStrike" cap="none">
              <a:solidFill>
                <a:srgbClr val="B4B5B2"/>
              </a:solidFill>
              <a:latin typeface="Open Sans"/>
              <a:ea typeface="Open Sans"/>
              <a:cs typeface="Open Sans"/>
              <a:sym typeface="Open Sans"/>
            </a:endParaRPr>
          </a:p>
          <a:p>
            <a:pPr marL="0" marR="0" lvl="0" indent="0" algn="l" rtl="0">
              <a:lnSpc>
                <a:spcPct val="100000"/>
              </a:lnSpc>
              <a:spcBef>
                <a:spcPts val="0"/>
              </a:spcBef>
              <a:spcAft>
                <a:spcPts val="0"/>
              </a:spcAft>
              <a:buClr>
                <a:schemeClr val="dk1"/>
              </a:buClr>
              <a:buSzPts val="1100"/>
              <a:buFont typeface="Arial"/>
              <a:buNone/>
            </a:pPr>
            <a:r>
              <a:rPr lang="en-IN" sz="1200" b="0" i="0" u="none" strike="noStrike" cap="none">
                <a:solidFill>
                  <a:srgbClr val="B4B5B2"/>
                </a:solidFill>
                <a:latin typeface="Open Sans"/>
                <a:ea typeface="Open Sans"/>
                <a:cs typeface="Open Sans"/>
                <a:sym typeface="Open Sans"/>
              </a:rPr>
              <a:t>FN - False Negative 694</a:t>
            </a:r>
            <a:endParaRPr sz="1200" b="0" i="0" u="none" strike="noStrike" cap="none">
              <a:solidFill>
                <a:srgbClr val="B4B5B2"/>
              </a:solidFill>
              <a:latin typeface="Open Sans"/>
              <a:ea typeface="Open Sans"/>
              <a:cs typeface="Open Sans"/>
              <a:sym typeface="Open Sans"/>
            </a:endParaRPr>
          </a:p>
          <a:p>
            <a:pPr marL="0" marR="0" lvl="0" indent="0" algn="l" rtl="0">
              <a:lnSpc>
                <a:spcPct val="100000"/>
              </a:lnSpc>
              <a:spcBef>
                <a:spcPts val="0"/>
              </a:spcBef>
              <a:spcAft>
                <a:spcPts val="0"/>
              </a:spcAft>
              <a:buClr>
                <a:schemeClr val="dk1"/>
              </a:buClr>
              <a:buSzPts val="1100"/>
              <a:buFont typeface="Arial"/>
              <a:buNone/>
            </a:pPr>
            <a:r>
              <a:rPr lang="en-IN" sz="1200" b="0" i="0" u="none" strike="noStrike" cap="none">
                <a:solidFill>
                  <a:srgbClr val="B4B5B2"/>
                </a:solidFill>
                <a:latin typeface="Open Sans"/>
                <a:ea typeface="Open Sans"/>
                <a:cs typeface="Open Sans"/>
                <a:sym typeface="Open Sans"/>
              </a:rPr>
              <a:t>TP - True Positive 3475</a:t>
            </a:r>
            <a:endParaRPr sz="1200" b="0" i="0" u="none" strike="noStrike" cap="none">
              <a:solidFill>
                <a:srgbClr val="B4B5B2"/>
              </a:solidFill>
              <a:latin typeface="Open Sans"/>
              <a:ea typeface="Open Sans"/>
              <a:cs typeface="Open Sans"/>
              <a:sym typeface="Open Sans"/>
            </a:endParaRPr>
          </a:p>
          <a:p>
            <a:pPr marL="0" marR="0" lvl="0" indent="0" algn="l" rtl="0">
              <a:lnSpc>
                <a:spcPct val="100000"/>
              </a:lnSpc>
              <a:spcBef>
                <a:spcPts val="0"/>
              </a:spcBef>
              <a:spcAft>
                <a:spcPts val="0"/>
              </a:spcAft>
              <a:buClr>
                <a:schemeClr val="dk1"/>
              </a:buClr>
              <a:buSzPts val="1100"/>
              <a:buFont typeface="Arial"/>
              <a:buNone/>
            </a:pPr>
            <a:r>
              <a:rPr lang="en-IN" sz="1200" b="0" i="0" u="none" strike="noStrike" cap="none">
                <a:solidFill>
                  <a:srgbClr val="B4B5B2"/>
                </a:solidFill>
                <a:latin typeface="Open Sans"/>
                <a:ea typeface="Open Sans"/>
                <a:cs typeface="Open Sans"/>
                <a:sym typeface="Open Sans"/>
              </a:rPr>
              <a:t>Accuracy Score: 0.789</a:t>
            </a:r>
            <a:endParaRPr sz="1200" b="0" i="0" u="none" strike="noStrike" cap="none">
              <a:solidFill>
                <a:srgbClr val="B4B5B2"/>
              </a:solidFill>
              <a:latin typeface="Open Sans"/>
              <a:ea typeface="Open Sans"/>
              <a:cs typeface="Open Sans"/>
              <a:sym typeface="Open Sans"/>
            </a:endParaRPr>
          </a:p>
          <a:p>
            <a:pPr marL="0" marR="0" lvl="0" indent="0" algn="l" rtl="0">
              <a:lnSpc>
                <a:spcPct val="115000"/>
              </a:lnSpc>
              <a:spcBef>
                <a:spcPts val="0"/>
              </a:spcBef>
              <a:spcAft>
                <a:spcPts val="0"/>
              </a:spcAft>
              <a:buClr>
                <a:schemeClr val="dk1"/>
              </a:buClr>
              <a:buSzPts val="1100"/>
              <a:buFont typeface="Arial"/>
              <a:buNone/>
            </a:pPr>
            <a:r>
              <a:rPr lang="en-IN" sz="1200" b="0" i="0" u="none" strike="noStrike" cap="none">
                <a:solidFill>
                  <a:srgbClr val="B4B5B2"/>
                </a:solidFill>
                <a:latin typeface="Open Sans"/>
                <a:ea typeface="Open Sans"/>
                <a:cs typeface="Open Sans"/>
                <a:sym typeface="Open Sans"/>
              </a:rPr>
              <a:t>Misclassification Rate: 0.211</a:t>
            </a:r>
            <a:endParaRPr sz="1200" b="0" i="0" u="none" strike="noStrike" cap="none">
              <a:solidFill>
                <a:srgbClr val="B4B5B2"/>
              </a:solidFill>
              <a:latin typeface="Open Sans"/>
              <a:ea typeface="Open Sans"/>
              <a:cs typeface="Open Sans"/>
              <a:sym typeface="Open Sans"/>
            </a:endParaRPr>
          </a:p>
          <a:p>
            <a:pPr marL="0" marR="0" lvl="0" indent="0" algn="l" rtl="0">
              <a:lnSpc>
                <a:spcPct val="115000"/>
              </a:lnSpc>
              <a:spcBef>
                <a:spcPts val="0"/>
              </a:spcBef>
              <a:spcAft>
                <a:spcPts val="0"/>
              </a:spcAft>
              <a:buClr>
                <a:schemeClr val="dk1"/>
              </a:buClr>
              <a:buSzPts val="1100"/>
              <a:buFont typeface="Arial"/>
              <a:buNone/>
            </a:pPr>
            <a:endParaRPr sz="1200" b="0" i="0" u="none" strike="noStrike" cap="none">
              <a:solidFill>
                <a:srgbClr val="B4B5B2"/>
              </a:solidFill>
              <a:latin typeface="Open Sans"/>
              <a:ea typeface="Open Sans"/>
              <a:cs typeface="Open Sans"/>
              <a:sym typeface="Open Sans"/>
            </a:endParaRPr>
          </a:p>
          <a:p>
            <a:pPr marL="0" marR="0" lvl="0" indent="0" algn="l" rtl="0">
              <a:lnSpc>
                <a:spcPct val="100000"/>
              </a:lnSpc>
              <a:spcBef>
                <a:spcPts val="0"/>
              </a:spcBef>
              <a:spcAft>
                <a:spcPts val="0"/>
              </a:spcAft>
              <a:buClr>
                <a:schemeClr val="dk1"/>
              </a:buClr>
              <a:buSzPts val="1100"/>
              <a:buFont typeface="Arial"/>
              <a:buNone/>
            </a:pPr>
            <a:endParaRPr sz="1200" b="0" i="0" u="none" strike="noStrike" cap="none">
              <a:solidFill>
                <a:srgbClr val="B4B5B2"/>
              </a:solidFill>
              <a:latin typeface="Open Sans"/>
              <a:ea typeface="Open Sans"/>
              <a:cs typeface="Open Sans"/>
              <a:sym typeface="Open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rgbClr val="2C2C2C"/>
            </a:gs>
            <a:gs pos="55000">
              <a:schemeClr val="dk1"/>
            </a:gs>
            <a:gs pos="100000">
              <a:schemeClr val="dk1"/>
            </a:gs>
          </a:gsLst>
          <a:lin ang="5400000" scaled="0"/>
        </a:gradFill>
        <a:effectLst/>
      </p:bgPr>
    </p:bg>
    <p:spTree>
      <p:nvGrpSpPr>
        <p:cNvPr id="1" name="Shape 1269"/>
        <p:cNvGrpSpPr/>
        <p:nvPr/>
      </p:nvGrpSpPr>
      <p:grpSpPr>
        <a:xfrm>
          <a:off x="0" y="0"/>
          <a:ext cx="0" cy="0"/>
          <a:chOff x="0" y="0"/>
          <a:chExt cx="0" cy="0"/>
        </a:xfrm>
      </p:grpSpPr>
      <p:sp>
        <p:nvSpPr>
          <p:cNvPr id="1270" name="Google Shape;1270;p6"/>
          <p:cNvSpPr/>
          <p:nvPr/>
        </p:nvSpPr>
        <p:spPr>
          <a:xfrm>
            <a:off x="0" y="0"/>
            <a:ext cx="3008671" cy="68580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271" name="Google Shape;1271;p6"/>
          <p:cNvGrpSpPr/>
          <p:nvPr/>
        </p:nvGrpSpPr>
        <p:grpSpPr>
          <a:xfrm>
            <a:off x="400078" y="221673"/>
            <a:ext cx="361410" cy="70427"/>
            <a:chOff x="249382" y="221673"/>
            <a:chExt cx="234616" cy="45719"/>
          </a:xfrm>
        </p:grpSpPr>
        <p:sp>
          <p:nvSpPr>
            <p:cNvPr id="1272" name="Google Shape;1272;p6"/>
            <p:cNvSpPr/>
            <p:nvPr/>
          </p:nvSpPr>
          <p:spPr>
            <a:xfrm>
              <a:off x="249382" y="221673"/>
              <a:ext cx="45719" cy="45719"/>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273" name="Google Shape;1273;p6"/>
            <p:cNvSpPr/>
            <p:nvPr/>
          </p:nvSpPr>
          <p:spPr>
            <a:xfrm>
              <a:off x="344632" y="221673"/>
              <a:ext cx="45719" cy="45719"/>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274" name="Google Shape;1274;p6"/>
            <p:cNvSpPr/>
            <p:nvPr/>
          </p:nvSpPr>
          <p:spPr>
            <a:xfrm>
              <a:off x="438279" y="221673"/>
              <a:ext cx="45719" cy="45719"/>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sp>
        <p:nvSpPr>
          <p:cNvPr id="1275" name="Google Shape;1275;p6"/>
          <p:cNvSpPr/>
          <p:nvPr/>
        </p:nvSpPr>
        <p:spPr>
          <a:xfrm>
            <a:off x="9104466" y="294121"/>
            <a:ext cx="1011084" cy="297947"/>
          </a:xfrm>
          <a:prstGeom prst="roundRect">
            <a:avLst>
              <a:gd name="adj" fmla="val 50000"/>
            </a:avLst>
          </a:prstGeom>
          <a:noFill/>
          <a:ln w="9525"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276" name="Google Shape;1276;p6"/>
          <p:cNvSpPr/>
          <p:nvPr/>
        </p:nvSpPr>
        <p:spPr>
          <a:xfrm>
            <a:off x="10428440" y="294121"/>
            <a:ext cx="1363509" cy="297947"/>
          </a:xfrm>
          <a:prstGeom prst="roundRect">
            <a:avLst>
              <a:gd name="adj" fmla="val 50000"/>
            </a:avLst>
          </a:prstGeom>
          <a:solidFill>
            <a:srgbClr val="0A080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277" name="Google Shape;1277;p6"/>
          <p:cNvSpPr txBox="1"/>
          <p:nvPr/>
        </p:nvSpPr>
        <p:spPr>
          <a:xfrm>
            <a:off x="10659597" y="328923"/>
            <a:ext cx="9093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chemeClr val="lt1"/>
                </a:solidFill>
                <a:latin typeface="Poppins Medium"/>
                <a:ea typeface="Poppins Medium"/>
                <a:cs typeface="Poppins Medium"/>
                <a:sym typeface="Poppins Medium"/>
              </a:rPr>
              <a:t>Alex</a:t>
            </a:r>
            <a:endParaRPr sz="1400" b="0" i="0" u="none" strike="noStrike" cap="none">
              <a:solidFill>
                <a:srgbClr val="000000"/>
              </a:solidFill>
              <a:latin typeface="Arial"/>
              <a:ea typeface="Arial"/>
              <a:cs typeface="Arial"/>
              <a:sym typeface="Arial"/>
            </a:endParaRPr>
          </a:p>
        </p:txBody>
      </p:sp>
      <p:sp>
        <p:nvSpPr>
          <p:cNvPr id="1278" name="Google Shape;1278;p6"/>
          <p:cNvSpPr/>
          <p:nvPr/>
        </p:nvSpPr>
        <p:spPr>
          <a:xfrm>
            <a:off x="10465928" y="322008"/>
            <a:ext cx="238127" cy="238127"/>
          </a:xfrm>
          <a:prstGeom prst="ellipse">
            <a:avLst/>
          </a:prstGeom>
          <a:solidFill>
            <a:srgbClr val="55555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279" name="Google Shape;1279;p6"/>
          <p:cNvSpPr/>
          <p:nvPr/>
        </p:nvSpPr>
        <p:spPr>
          <a:xfrm>
            <a:off x="10526959" y="377048"/>
            <a:ext cx="116064" cy="128047"/>
          </a:xfrm>
          <a:custGeom>
            <a:avLst/>
            <a:gdLst/>
            <a:ahLst/>
            <a:cxnLst/>
            <a:rect l="l" t="t" r="r" b="b"/>
            <a:pathLst>
              <a:path w="116064" h="128047" extrusionOk="0">
                <a:moveTo>
                  <a:pt x="115527" y="108391"/>
                </a:moveTo>
                <a:cubicBezTo>
                  <a:pt x="113261" y="93389"/>
                  <a:pt x="106280" y="81019"/>
                  <a:pt x="94646" y="71344"/>
                </a:cubicBezTo>
                <a:cubicBezTo>
                  <a:pt x="90176" y="67609"/>
                  <a:pt x="85154" y="64731"/>
                  <a:pt x="79582" y="62465"/>
                </a:cubicBezTo>
                <a:cubicBezTo>
                  <a:pt x="95932" y="49177"/>
                  <a:pt x="96973" y="26153"/>
                  <a:pt x="84052" y="11702"/>
                </a:cubicBezTo>
                <a:cubicBezTo>
                  <a:pt x="71315" y="-2627"/>
                  <a:pt x="49516" y="-3974"/>
                  <a:pt x="35187" y="8640"/>
                </a:cubicBezTo>
                <a:cubicBezTo>
                  <a:pt x="27900" y="15070"/>
                  <a:pt x="23859" y="23214"/>
                  <a:pt x="23308" y="32889"/>
                </a:cubicBezTo>
                <a:cubicBezTo>
                  <a:pt x="22696" y="44891"/>
                  <a:pt x="27288" y="54689"/>
                  <a:pt x="36534" y="62404"/>
                </a:cubicBezTo>
                <a:cubicBezTo>
                  <a:pt x="36106" y="62588"/>
                  <a:pt x="35800" y="62771"/>
                  <a:pt x="35432" y="62894"/>
                </a:cubicBezTo>
                <a:cubicBezTo>
                  <a:pt x="20981" y="69201"/>
                  <a:pt x="10694" y="79611"/>
                  <a:pt x="4448" y="94123"/>
                </a:cubicBezTo>
                <a:cubicBezTo>
                  <a:pt x="529" y="103370"/>
                  <a:pt x="-329" y="112984"/>
                  <a:pt x="100" y="122842"/>
                </a:cubicBezTo>
                <a:cubicBezTo>
                  <a:pt x="100" y="124189"/>
                  <a:pt x="712" y="125292"/>
                  <a:pt x="1631" y="126210"/>
                </a:cubicBezTo>
                <a:cubicBezTo>
                  <a:pt x="2917" y="127557"/>
                  <a:pt x="4570" y="128047"/>
                  <a:pt x="6407" y="128047"/>
                </a:cubicBezTo>
                <a:cubicBezTo>
                  <a:pt x="40821" y="128047"/>
                  <a:pt x="75234" y="128047"/>
                  <a:pt x="109648" y="128047"/>
                </a:cubicBezTo>
                <a:cubicBezTo>
                  <a:pt x="110077" y="128047"/>
                  <a:pt x="110567" y="128047"/>
                  <a:pt x="110995" y="127986"/>
                </a:cubicBezTo>
                <a:cubicBezTo>
                  <a:pt x="113935" y="127557"/>
                  <a:pt x="116016" y="125414"/>
                  <a:pt x="116016" y="122475"/>
                </a:cubicBezTo>
                <a:cubicBezTo>
                  <a:pt x="116078" y="117760"/>
                  <a:pt x="116200" y="113045"/>
                  <a:pt x="115465" y="108330"/>
                </a:cubicBezTo>
                <a:close/>
                <a:moveTo>
                  <a:pt x="34881" y="35094"/>
                </a:moveTo>
                <a:cubicBezTo>
                  <a:pt x="34881" y="22234"/>
                  <a:pt x="45107" y="11763"/>
                  <a:pt x="57721" y="11702"/>
                </a:cubicBezTo>
                <a:cubicBezTo>
                  <a:pt x="70764" y="11641"/>
                  <a:pt x="81174" y="21928"/>
                  <a:pt x="81235" y="34971"/>
                </a:cubicBezTo>
                <a:cubicBezTo>
                  <a:pt x="81297" y="47769"/>
                  <a:pt x="70826" y="58240"/>
                  <a:pt x="57966" y="58240"/>
                </a:cubicBezTo>
                <a:cubicBezTo>
                  <a:pt x="45291" y="58240"/>
                  <a:pt x="34881" y="47769"/>
                  <a:pt x="34881" y="35094"/>
                </a:cubicBezTo>
                <a:close/>
                <a:moveTo>
                  <a:pt x="103280" y="116413"/>
                </a:moveTo>
                <a:cubicBezTo>
                  <a:pt x="88155" y="116413"/>
                  <a:pt x="73091" y="116413"/>
                  <a:pt x="57966" y="116413"/>
                </a:cubicBezTo>
                <a:cubicBezTo>
                  <a:pt x="42842" y="116413"/>
                  <a:pt x="28023" y="116413"/>
                  <a:pt x="13082" y="116413"/>
                </a:cubicBezTo>
                <a:cubicBezTo>
                  <a:pt x="11918" y="116413"/>
                  <a:pt x="11551" y="116229"/>
                  <a:pt x="11612" y="114943"/>
                </a:cubicBezTo>
                <a:cubicBezTo>
                  <a:pt x="13021" y="94797"/>
                  <a:pt x="22879" y="80529"/>
                  <a:pt x="41494" y="72936"/>
                </a:cubicBezTo>
                <a:cubicBezTo>
                  <a:pt x="67274" y="62465"/>
                  <a:pt x="97156" y="78509"/>
                  <a:pt x="103219" y="105697"/>
                </a:cubicBezTo>
                <a:cubicBezTo>
                  <a:pt x="103892" y="108820"/>
                  <a:pt x="104259" y="111943"/>
                  <a:pt x="104443" y="115127"/>
                </a:cubicBezTo>
                <a:cubicBezTo>
                  <a:pt x="104504" y="116229"/>
                  <a:pt x="104198" y="116351"/>
                  <a:pt x="103219" y="11635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280" name="Google Shape;1280;p6"/>
          <p:cNvSpPr/>
          <p:nvPr/>
        </p:nvSpPr>
        <p:spPr>
          <a:xfrm rot="3600000">
            <a:off x="11583174" y="388252"/>
            <a:ext cx="86542" cy="74605"/>
          </a:xfrm>
          <a:prstGeom prst="triangle">
            <a:avLst>
              <a:gd name="adj" fmla="val 50000"/>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281" name="Google Shape;1281;p6"/>
          <p:cNvSpPr txBox="1"/>
          <p:nvPr/>
        </p:nvSpPr>
        <p:spPr>
          <a:xfrm>
            <a:off x="3164036" y="1288863"/>
            <a:ext cx="3724200" cy="769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IN" sz="4400" b="0" i="0" u="none" strike="noStrike" cap="none">
                <a:solidFill>
                  <a:srgbClr val="1ED760"/>
                </a:solidFill>
                <a:latin typeface="Poppins Medium"/>
                <a:ea typeface="Poppins Medium"/>
                <a:cs typeface="Poppins Medium"/>
                <a:sym typeface="Poppins Medium"/>
              </a:rPr>
              <a:t>Conclusion</a:t>
            </a:r>
            <a:endParaRPr sz="1400" b="0" i="0" u="none" strike="noStrike" cap="none">
              <a:solidFill>
                <a:srgbClr val="000000"/>
              </a:solidFill>
              <a:latin typeface="Arial"/>
              <a:ea typeface="Arial"/>
              <a:cs typeface="Arial"/>
              <a:sym typeface="Arial"/>
            </a:endParaRPr>
          </a:p>
        </p:txBody>
      </p:sp>
      <p:sp>
        <p:nvSpPr>
          <p:cNvPr id="1282" name="Google Shape;1282;p6"/>
          <p:cNvSpPr txBox="1"/>
          <p:nvPr/>
        </p:nvSpPr>
        <p:spPr>
          <a:xfrm>
            <a:off x="3216685" y="1975107"/>
            <a:ext cx="8575200" cy="914400"/>
          </a:xfrm>
          <a:prstGeom prst="rect">
            <a:avLst/>
          </a:prstGeom>
          <a:noFill/>
          <a:ln>
            <a:noFill/>
          </a:ln>
        </p:spPr>
        <p:txBody>
          <a:bodyPr spcFirstLastPara="1" wrap="square" lIns="91425" tIns="45700" rIns="91425" bIns="45700" anchor="t" anchorCtr="0">
            <a:spAutoFit/>
          </a:bodyPr>
          <a:lstStyle/>
          <a:p>
            <a:pPr marL="0" marR="0" lvl="0" indent="0" algn="l" rtl="0">
              <a:lnSpc>
                <a:spcPct val="115000"/>
              </a:lnSpc>
              <a:spcBef>
                <a:spcPts val="0"/>
              </a:spcBef>
              <a:spcAft>
                <a:spcPts val="0"/>
              </a:spcAft>
              <a:buClr>
                <a:srgbClr val="000000"/>
              </a:buClr>
              <a:buSzPts val="1200"/>
              <a:buFont typeface="Arial"/>
              <a:buNone/>
            </a:pPr>
            <a:r>
              <a:rPr lang="en-IN" sz="1200" b="0" i="0" u="none" strike="noStrike" cap="none">
                <a:solidFill>
                  <a:srgbClr val="B4B5B2"/>
                </a:solidFill>
                <a:latin typeface="Open Sans"/>
                <a:ea typeface="Open Sans"/>
                <a:cs typeface="Open Sans"/>
                <a:sym typeface="Open Sans"/>
              </a:rPr>
              <a:t>Initially, we tried looking at individual correlation between the features and the target variable and found no strong correlations. Then we created several classification models to combine variables. We created models using Logistic Regression, Decision Trees, and Random Forest, and were able to come to a combination with an accuracy rate of 0.790 using the Random Forest model. We ranked the features by importance.</a:t>
            </a:r>
            <a:endParaRPr sz="1200" b="0" i="0" u="none" strike="noStrike" cap="none">
              <a:solidFill>
                <a:srgbClr val="B4B5B2"/>
              </a:solidFill>
              <a:latin typeface="Calibri"/>
              <a:ea typeface="Calibri"/>
              <a:cs typeface="Calibri"/>
              <a:sym typeface="Calibri"/>
            </a:endParaRPr>
          </a:p>
        </p:txBody>
      </p:sp>
      <p:sp>
        <p:nvSpPr>
          <p:cNvPr id="1283" name="Google Shape;1283;p6"/>
          <p:cNvSpPr/>
          <p:nvPr/>
        </p:nvSpPr>
        <p:spPr>
          <a:xfrm rot="-5400000">
            <a:off x="4548574" y="2355644"/>
            <a:ext cx="631017" cy="3152739"/>
          </a:xfrm>
          <a:prstGeom prst="roundRect">
            <a:avLst>
              <a:gd name="adj" fmla="val 6568"/>
            </a:avLst>
          </a:prstGeom>
          <a:solidFill>
            <a:srgbClr val="171717"/>
          </a:solidFill>
          <a:ln>
            <a:noFill/>
          </a:ln>
          <a:effectLst>
            <a:outerShdw blurRad="127000" dist="38100" dir="2700000" algn="tl" rotWithShape="0">
              <a:srgbClr val="000000">
                <a:alpha val="6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284" name="Google Shape;1284;p6"/>
          <p:cNvSpPr/>
          <p:nvPr/>
        </p:nvSpPr>
        <p:spPr>
          <a:xfrm>
            <a:off x="3287713" y="3616504"/>
            <a:ext cx="627062" cy="627062"/>
          </a:xfrm>
          <a:prstGeom prst="roundRect">
            <a:avLst>
              <a:gd name="adj" fmla="val 4975"/>
            </a:avLst>
          </a:prstGeom>
          <a:solidFill>
            <a:srgbClr val="1ED76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285" name="Google Shape;1285;p6"/>
          <p:cNvSpPr txBox="1"/>
          <p:nvPr/>
        </p:nvSpPr>
        <p:spPr>
          <a:xfrm>
            <a:off x="3368648" y="3778126"/>
            <a:ext cx="465192" cy="43088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lt1"/>
                </a:solidFill>
                <a:latin typeface="Poppins Medium"/>
                <a:ea typeface="Poppins Medium"/>
                <a:cs typeface="Poppins Medium"/>
                <a:sym typeface="Poppins Medium"/>
              </a:rPr>
              <a:t>01</a:t>
            </a:r>
            <a:endParaRPr sz="1400" b="0" i="0" u="none" strike="noStrike" cap="none">
              <a:solidFill>
                <a:srgbClr val="000000"/>
              </a:solidFill>
              <a:latin typeface="Arial"/>
              <a:ea typeface="Arial"/>
              <a:cs typeface="Arial"/>
              <a:sym typeface="Arial"/>
            </a:endParaRPr>
          </a:p>
        </p:txBody>
      </p:sp>
      <p:sp>
        <p:nvSpPr>
          <p:cNvPr id="1286" name="Google Shape;1286;p6"/>
          <p:cNvSpPr txBox="1"/>
          <p:nvPr/>
        </p:nvSpPr>
        <p:spPr>
          <a:xfrm>
            <a:off x="4112872" y="3793525"/>
            <a:ext cx="17334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chemeClr val="lt1"/>
                </a:solidFill>
                <a:latin typeface="Poppins Medium"/>
                <a:ea typeface="Poppins Medium"/>
                <a:cs typeface="Poppins Medium"/>
                <a:sym typeface="Poppins Medium"/>
              </a:rPr>
              <a:t>Instrumentalness</a:t>
            </a:r>
            <a:endParaRPr sz="1200" b="0" i="0" u="none" strike="noStrike" cap="none">
              <a:solidFill>
                <a:schemeClr val="lt1"/>
              </a:solidFill>
              <a:latin typeface="Poppins Medium"/>
              <a:ea typeface="Poppins Medium"/>
              <a:cs typeface="Poppins Medium"/>
              <a:sym typeface="Poppins Medium"/>
            </a:endParaRPr>
          </a:p>
        </p:txBody>
      </p:sp>
      <p:sp>
        <p:nvSpPr>
          <p:cNvPr id="1287" name="Google Shape;1287;p6"/>
          <p:cNvSpPr/>
          <p:nvPr/>
        </p:nvSpPr>
        <p:spPr>
          <a:xfrm rot="-5400000">
            <a:off x="4548574" y="3213201"/>
            <a:ext cx="631017" cy="3152739"/>
          </a:xfrm>
          <a:prstGeom prst="roundRect">
            <a:avLst>
              <a:gd name="adj" fmla="val 6568"/>
            </a:avLst>
          </a:prstGeom>
          <a:solidFill>
            <a:srgbClr val="171717"/>
          </a:solidFill>
          <a:ln>
            <a:noFill/>
          </a:ln>
          <a:effectLst>
            <a:outerShdw blurRad="127000" dist="38100" dir="2700000" algn="tl" rotWithShape="0">
              <a:srgbClr val="000000">
                <a:alpha val="6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288" name="Google Shape;1288;p6"/>
          <p:cNvSpPr/>
          <p:nvPr/>
        </p:nvSpPr>
        <p:spPr>
          <a:xfrm>
            <a:off x="3287713" y="4474061"/>
            <a:ext cx="627062" cy="627062"/>
          </a:xfrm>
          <a:prstGeom prst="roundRect">
            <a:avLst>
              <a:gd name="adj" fmla="val 4975"/>
            </a:avLst>
          </a:prstGeom>
          <a:solidFill>
            <a:srgbClr val="1ED76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289" name="Google Shape;1289;p6"/>
          <p:cNvSpPr txBox="1"/>
          <p:nvPr/>
        </p:nvSpPr>
        <p:spPr>
          <a:xfrm>
            <a:off x="3336588" y="4635683"/>
            <a:ext cx="529312" cy="43088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lt1"/>
                </a:solidFill>
                <a:latin typeface="Poppins Medium"/>
                <a:ea typeface="Poppins Medium"/>
                <a:cs typeface="Poppins Medium"/>
                <a:sym typeface="Poppins Medium"/>
              </a:rPr>
              <a:t>02</a:t>
            </a:r>
            <a:endParaRPr sz="1400" b="0" i="0" u="none" strike="noStrike" cap="none">
              <a:solidFill>
                <a:srgbClr val="000000"/>
              </a:solidFill>
              <a:latin typeface="Arial"/>
              <a:ea typeface="Arial"/>
              <a:cs typeface="Arial"/>
              <a:sym typeface="Arial"/>
            </a:endParaRPr>
          </a:p>
        </p:txBody>
      </p:sp>
      <p:sp>
        <p:nvSpPr>
          <p:cNvPr id="1290" name="Google Shape;1290;p6"/>
          <p:cNvSpPr txBox="1"/>
          <p:nvPr/>
        </p:nvSpPr>
        <p:spPr>
          <a:xfrm>
            <a:off x="4112882" y="4651071"/>
            <a:ext cx="1265090"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chemeClr val="lt1"/>
                </a:solidFill>
                <a:latin typeface="Poppins Medium"/>
                <a:ea typeface="Poppins Medium"/>
                <a:cs typeface="Poppins Medium"/>
                <a:sym typeface="Poppins Medium"/>
              </a:rPr>
              <a:t>Acousticness</a:t>
            </a:r>
            <a:endParaRPr sz="1200" b="0" i="0" u="none" strike="noStrike" cap="none">
              <a:solidFill>
                <a:schemeClr val="lt1"/>
              </a:solidFill>
              <a:latin typeface="Poppins Medium"/>
              <a:ea typeface="Poppins Medium"/>
              <a:cs typeface="Poppins Medium"/>
              <a:sym typeface="Poppins Medium"/>
            </a:endParaRPr>
          </a:p>
        </p:txBody>
      </p:sp>
      <p:sp>
        <p:nvSpPr>
          <p:cNvPr id="1291" name="Google Shape;1291;p6"/>
          <p:cNvSpPr/>
          <p:nvPr/>
        </p:nvSpPr>
        <p:spPr>
          <a:xfrm rot="-5400000">
            <a:off x="4548574" y="4070757"/>
            <a:ext cx="631017" cy="3152739"/>
          </a:xfrm>
          <a:prstGeom prst="roundRect">
            <a:avLst>
              <a:gd name="adj" fmla="val 6568"/>
            </a:avLst>
          </a:prstGeom>
          <a:solidFill>
            <a:srgbClr val="171717"/>
          </a:solidFill>
          <a:ln>
            <a:noFill/>
          </a:ln>
          <a:effectLst>
            <a:outerShdw blurRad="127000" dist="38100" dir="2700000" algn="tl" rotWithShape="0">
              <a:srgbClr val="000000">
                <a:alpha val="6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292" name="Google Shape;1292;p6"/>
          <p:cNvSpPr/>
          <p:nvPr/>
        </p:nvSpPr>
        <p:spPr>
          <a:xfrm>
            <a:off x="3287713" y="5331617"/>
            <a:ext cx="627062" cy="627062"/>
          </a:xfrm>
          <a:prstGeom prst="roundRect">
            <a:avLst>
              <a:gd name="adj" fmla="val 4975"/>
            </a:avLst>
          </a:prstGeom>
          <a:solidFill>
            <a:srgbClr val="1ED76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293" name="Google Shape;1293;p6"/>
          <p:cNvSpPr txBox="1"/>
          <p:nvPr/>
        </p:nvSpPr>
        <p:spPr>
          <a:xfrm>
            <a:off x="3334183" y="5493239"/>
            <a:ext cx="534122" cy="43088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lt1"/>
                </a:solidFill>
                <a:latin typeface="Poppins Medium"/>
                <a:ea typeface="Poppins Medium"/>
                <a:cs typeface="Poppins Medium"/>
                <a:sym typeface="Poppins Medium"/>
              </a:rPr>
              <a:t>03</a:t>
            </a:r>
            <a:endParaRPr sz="1400" b="0" i="0" u="none" strike="noStrike" cap="none">
              <a:solidFill>
                <a:srgbClr val="000000"/>
              </a:solidFill>
              <a:latin typeface="Arial"/>
              <a:ea typeface="Arial"/>
              <a:cs typeface="Arial"/>
              <a:sym typeface="Arial"/>
            </a:endParaRPr>
          </a:p>
        </p:txBody>
      </p:sp>
      <p:sp>
        <p:nvSpPr>
          <p:cNvPr id="1294" name="Google Shape;1294;p6"/>
          <p:cNvSpPr txBox="1"/>
          <p:nvPr/>
        </p:nvSpPr>
        <p:spPr>
          <a:xfrm>
            <a:off x="4112872" y="5508625"/>
            <a:ext cx="15006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chemeClr val="lt1"/>
                </a:solidFill>
                <a:latin typeface="Poppins Medium"/>
                <a:ea typeface="Poppins Medium"/>
                <a:cs typeface="Poppins Medium"/>
                <a:sym typeface="Poppins Medium"/>
              </a:rPr>
              <a:t>Danceability</a:t>
            </a:r>
            <a:endParaRPr sz="1400" b="0" i="0" u="none" strike="noStrike" cap="none">
              <a:solidFill>
                <a:srgbClr val="000000"/>
              </a:solidFill>
              <a:latin typeface="Arial"/>
              <a:ea typeface="Arial"/>
              <a:cs typeface="Arial"/>
              <a:sym typeface="Arial"/>
            </a:endParaRPr>
          </a:p>
        </p:txBody>
      </p:sp>
      <p:sp>
        <p:nvSpPr>
          <p:cNvPr id="1295" name="Google Shape;1295;p6"/>
          <p:cNvSpPr/>
          <p:nvPr/>
        </p:nvSpPr>
        <p:spPr>
          <a:xfrm rot="-5400000">
            <a:off x="8148993" y="2355644"/>
            <a:ext cx="631017" cy="3152739"/>
          </a:xfrm>
          <a:prstGeom prst="roundRect">
            <a:avLst>
              <a:gd name="adj" fmla="val 6568"/>
            </a:avLst>
          </a:prstGeom>
          <a:solidFill>
            <a:srgbClr val="171717"/>
          </a:solidFill>
          <a:ln>
            <a:noFill/>
          </a:ln>
          <a:effectLst>
            <a:outerShdw blurRad="127000" dist="38100" dir="2700000" algn="tl" rotWithShape="0">
              <a:srgbClr val="000000">
                <a:alpha val="6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296" name="Google Shape;1296;p6"/>
          <p:cNvSpPr/>
          <p:nvPr/>
        </p:nvSpPr>
        <p:spPr>
          <a:xfrm>
            <a:off x="6888132" y="3616504"/>
            <a:ext cx="627062" cy="627062"/>
          </a:xfrm>
          <a:prstGeom prst="roundRect">
            <a:avLst>
              <a:gd name="adj" fmla="val 4975"/>
            </a:avLst>
          </a:prstGeom>
          <a:solidFill>
            <a:srgbClr val="1ED76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297" name="Google Shape;1297;p6"/>
          <p:cNvSpPr txBox="1"/>
          <p:nvPr/>
        </p:nvSpPr>
        <p:spPr>
          <a:xfrm>
            <a:off x="6927389" y="3778126"/>
            <a:ext cx="548548" cy="43088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lt1"/>
                </a:solidFill>
                <a:latin typeface="Poppins Medium"/>
                <a:ea typeface="Poppins Medium"/>
                <a:cs typeface="Poppins Medium"/>
                <a:sym typeface="Poppins Medium"/>
              </a:rPr>
              <a:t>04</a:t>
            </a:r>
            <a:endParaRPr sz="1400" b="0" i="0" u="none" strike="noStrike" cap="none">
              <a:solidFill>
                <a:srgbClr val="000000"/>
              </a:solidFill>
              <a:latin typeface="Arial"/>
              <a:ea typeface="Arial"/>
              <a:cs typeface="Arial"/>
              <a:sym typeface="Arial"/>
            </a:endParaRPr>
          </a:p>
        </p:txBody>
      </p:sp>
      <p:sp>
        <p:nvSpPr>
          <p:cNvPr id="1298" name="Google Shape;1298;p6"/>
          <p:cNvSpPr txBox="1"/>
          <p:nvPr/>
        </p:nvSpPr>
        <p:spPr>
          <a:xfrm>
            <a:off x="7713301" y="3793514"/>
            <a:ext cx="1500732"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chemeClr val="lt1"/>
                </a:solidFill>
                <a:latin typeface="Poppins Medium"/>
                <a:ea typeface="Poppins Medium"/>
                <a:cs typeface="Poppins Medium"/>
                <a:sym typeface="Poppins Medium"/>
              </a:rPr>
              <a:t> Energy</a:t>
            </a:r>
            <a:endParaRPr sz="1200" b="0" i="0" u="none" strike="noStrike" cap="none">
              <a:solidFill>
                <a:schemeClr val="lt1"/>
              </a:solidFill>
              <a:latin typeface="Poppins Medium"/>
              <a:ea typeface="Poppins Medium"/>
              <a:cs typeface="Poppins Medium"/>
              <a:sym typeface="Poppins Medium"/>
            </a:endParaRPr>
          </a:p>
        </p:txBody>
      </p:sp>
      <p:sp>
        <p:nvSpPr>
          <p:cNvPr id="1299" name="Google Shape;1299;p6"/>
          <p:cNvSpPr/>
          <p:nvPr/>
        </p:nvSpPr>
        <p:spPr>
          <a:xfrm rot="-5400000">
            <a:off x="8148993" y="3213201"/>
            <a:ext cx="631017" cy="3152739"/>
          </a:xfrm>
          <a:prstGeom prst="roundRect">
            <a:avLst>
              <a:gd name="adj" fmla="val 6568"/>
            </a:avLst>
          </a:prstGeom>
          <a:solidFill>
            <a:srgbClr val="171717"/>
          </a:solidFill>
          <a:ln>
            <a:noFill/>
          </a:ln>
          <a:effectLst>
            <a:outerShdw blurRad="127000" dist="38100" dir="2700000" algn="tl" rotWithShape="0">
              <a:srgbClr val="000000">
                <a:alpha val="6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300" name="Google Shape;1300;p6"/>
          <p:cNvSpPr/>
          <p:nvPr/>
        </p:nvSpPr>
        <p:spPr>
          <a:xfrm>
            <a:off x="6888132" y="4474061"/>
            <a:ext cx="627062" cy="627062"/>
          </a:xfrm>
          <a:prstGeom prst="roundRect">
            <a:avLst>
              <a:gd name="adj" fmla="val 4975"/>
            </a:avLst>
          </a:prstGeom>
          <a:solidFill>
            <a:srgbClr val="1ED76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301" name="Google Shape;1301;p6"/>
          <p:cNvSpPr txBox="1"/>
          <p:nvPr/>
        </p:nvSpPr>
        <p:spPr>
          <a:xfrm>
            <a:off x="6928992" y="4635683"/>
            <a:ext cx="545342" cy="43088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lt1"/>
                </a:solidFill>
                <a:latin typeface="Poppins Medium"/>
                <a:ea typeface="Poppins Medium"/>
                <a:cs typeface="Poppins Medium"/>
                <a:sym typeface="Poppins Medium"/>
              </a:rPr>
              <a:t>05</a:t>
            </a:r>
            <a:endParaRPr sz="1400" b="0" i="0" u="none" strike="noStrike" cap="none">
              <a:solidFill>
                <a:srgbClr val="000000"/>
              </a:solidFill>
              <a:latin typeface="Arial"/>
              <a:ea typeface="Arial"/>
              <a:cs typeface="Arial"/>
              <a:sym typeface="Arial"/>
            </a:endParaRPr>
          </a:p>
        </p:txBody>
      </p:sp>
      <p:sp>
        <p:nvSpPr>
          <p:cNvPr id="1302" name="Google Shape;1302;p6"/>
          <p:cNvSpPr txBox="1"/>
          <p:nvPr/>
        </p:nvSpPr>
        <p:spPr>
          <a:xfrm>
            <a:off x="7713301" y="4651071"/>
            <a:ext cx="1281120"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chemeClr val="lt1"/>
                </a:solidFill>
                <a:latin typeface="Poppins Medium"/>
                <a:ea typeface="Poppins Medium"/>
                <a:cs typeface="Poppins Medium"/>
                <a:sym typeface="Poppins Medium"/>
              </a:rPr>
              <a:t>Loudness</a:t>
            </a:r>
            <a:endParaRPr sz="1200" b="0" i="0" u="none" strike="noStrike" cap="none">
              <a:solidFill>
                <a:schemeClr val="lt1"/>
              </a:solidFill>
              <a:latin typeface="Poppins Medium"/>
              <a:ea typeface="Poppins Medium"/>
              <a:cs typeface="Poppins Medium"/>
              <a:sym typeface="Poppins Medium"/>
            </a:endParaRPr>
          </a:p>
        </p:txBody>
      </p:sp>
      <p:sp>
        <p:nvSpPr>
          <p:cNvPr id="1303" name="Google Shape;1303;p6"/>
          <p:cNvSpPr/>
          <p:nvPr/>
        </p:nvSpPr>
        <p:spPr>
          <a:xfrm rot="-5400000">
            <a:off x="8148993" y="4070757"/>
            <a:ext cx="631017" cy="3152739"/>
          </a:xfrm>
          <a:prstGeom prst="roundRect">
            <a:avLst>
              <a:gd name="adj" fmla="val 6568"/>
            </a:avLst>
          </a:prstGeom>
          <a:solidFill>
            <a:srgbClr val="171717"/>
          </a:solidFill>
          <a:ln>
            <a:noFill/>
          </a:ln>
          <a:effectLst>
            <a:outerShdw blurRad="127000" dist="38100" dir="2700000" algn="tl" rotWithShape="0">
              <a:srgbClr val="000000">
                <a:alpha val="6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304" name="Google Shape;1304;p6"/>
          <p:cNvSpPr/>
          <p:nvPr/>
        </p:nvSpPr>
        <p:spPr>
          <a:xfrm>
            <a:off x="6888132" y="5331617"/>
            <a:ext cx="627062" cy="627062"/>
          </a:xfrm>
          <a:prstGeom prst="roundRect">
            <a:avLst>
              <a:gd name="adj" fmla="val 4975"/>
            </a:avLst>
          </a:prstGeom>
          <a:solidFill>
            <a:srgbClr val="1ED76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305" name="Google Shape;1305;p6"/>
          <p:cNvSpPr txBox="1"/>
          <p:nvPr/>
        </p:nvSpPr>
        <p:spPr>
          <a:xfrm>
            <a:off x="6928190" y="5493239"/>
            <a:ext cx="546946" cy="43088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lt1"/>
                </a:solidFill>
                <a:latin typeface="Poppins Medium"/>
                <a:ea typeface="Poppins Medium"/>
                <a:cs typeface="Poppins Medium"/>
                <a:sym typeface="Poppins Medium"/>
              </a:rPr>
              <a:t>06</a:t>
            </a:r>
            <a:endParaRPr sz="1400" b="0" i="0" u="none" strike="noStrike" cap="none">
              <a:solidFill>
                <a:srgbClr val="000000"/>
              </a:solidFill>
              <a:latin typeface="Arial"/>
              <a:ea typeface="Arial"/>
              <a:cs typeface="Arial"/>
              <a:sym typeface="Arial"/>
            </a:endParaRPr>
          </a:p>
        </p:txBody>
      </p:sp>
      <p:sp>
        <p:nvSpPr>
          <p:cNvPr id="1306" name="Google Shape;1306;p6"/>
          <p:cNvSpPr txBox="1"/>
          <p:nvPr/>
        </p:nvSpPr>
        <p:spPr>
          <a:xfrm>
            <a:off x="7713301" y="5508627"/>
            <a:ext cx="1229824"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chemeClr val="lt1"/>
                </a:solidFill>
                <a:latin typeface="Poppins Medium"/>
                <a:ea typeface="Poppins Medium"/>
                <a:cs typeface="Poppins Medium"/>
                <a:sym typeface="Poppins Medium"/>
              </a:rPr>
              <a:t>Speechiness</a:t>
            </a:r>
            <a:endParaRPr sz="1200" b="0" i="0" u="none" strike="noStrike" cap="none">
              <a:solidFill>
                <a:schemeClr val="lt1"/>
              </a:solidFill>
              <a:latin typeface="Poppins Medium"/>
              <a:ea typeface="Poppins Medium"/>
              <a:cs typeface="Poppins Medium"/>
              <a:sym typeface="Poppins Medium"/>
            </a:endParaRPr>
          </a:p>
        </p:txBody>
      </p:sp>
      <p:sp>
        <p:nvSpPr>
          <p:cNvPr id="1307" name="Google Shape;1307;p6">
            <a:hlinkClick r:id="rId3" action="ppaction://hlinksldjump"/>
          </p:cNvPr>
          <p:cNvSpPr txBox="1"/>
          <p:nvPr/>
        </p:nvSpPr>
        <p:spPr>
          <a:xfrm>
            <a:off x="869323" y="845770"/>
            <a:ext cx="918841"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Welcome</a:t>
            </a:r>
            <a:endParaRPr sz="1400" b="0" i="0" u="none" strike="noStrike" cap="none">
              <a:solidFill>
                <a:srgbClr val="000000"/>
              </a:solidFill>
              <a:latin typeface="Arial"/>
              <a:ea typeface="Arial"/>
              <a:cs typeface="Arial"/>
              <a:sym typeface="Arial"/>
            </a:endParaRPr>
          </a:p>
        </p:txBody>
      </p:sp>
      <p:sp>
        <p:nvSpPr>
          <p:cNvPr id="1308" name="Google Shape;1308;p6">
            <a:hlinkClick r:id="rId3" action="ppaction://hlinksldjump"/>
          </p:cNvPr>
          <p:cNvSpPr/>
          <p:nvPr/>
        </p:nvSpPr>
        <p:spPr>
          <a:xfrm>
            <a:off x="400079" y="837919"/>
            <a:ext cx="205404" cy="204111"/>
          </a:xfrm>
          <a:custGeom>
            <a:avLst/>
            <a:gdLst/>
            <a:ahLst/>
            <a:cxnLst/>
            <a:rect l="l" t="t" r="r" b="b"/>
            <a:pathLst>
              <a:path w="535484" h="532115" extrusionOk="0">
                <a:moveTo>
                  <a:pt x="535467" y="325659"/>
                </a:moveTo>
                <a:cubicBezTo>
                  <a:pt x="535467" y="373361"/>
                  <a:pt x="535467" y="421062"/>
                  <a:pt x="535467" y="468764"/>
                </a:cubicBezTo>
                <a:cubicBezTo>
                  <a:pt x="535467" y="506826"/>
                  <a:pt x="510308" y="532051"/>
                  <a:pt x="472362" y="532084"/>
                </a:cubicBezTo>
                <a:cubicBezTo>
                  <a:pt x="441389" y="532101"/>
                  <a:pt x="410416" y="532118"/>
                  <a:pt x="379443" y="532084"/>
                </a:cubicBezTo>
                <a:cubicBezTo>
                  <a:pt x="353853" y="532051"/>
                  <a:pt x="337224" y="515439"/>
                  <a:pt x="337191" y="489882"/>
                </a:cubicBezTo>
                <a:cubicBezTo>
                  <a:pt x="337158" y="455398"/>
                  <a:pt x="337191" y="420913"/>
                  <a:pt x="337191" y="386429"/>
                </a:cubicBezTo>
                <a:cubicBezTo>
                  <a:pt x="337191" y="371307"/>
                  <a:pt x="329473" y="363555"/>
                  <a:pt x="314400" y="363555"/>
                </a:cubicBezTo>
                <a:cubicBezTo>
                  <a:pt x="283212" y="363555"/>
                  <a:pt x="252040" y="363539"/>
                  <a:pt x="220852" y="363555"/>
                </a:cubicBezTo>
                <a:cubicBezTo>
                  <a:pt x="206127" y="363555"/>
                  <a:pt x="198409" y="371323"/>
                  <a:pt x="198393" y="386114"/>
                </a:cubicBezTo>
                <a:cubicBezTo>
                  <a:pt x="198376" y="420599"/>
                  <a:pt x="198409" y="455083"/>
                  <a:pt x="198393" y="489567"/>
                </a:cubicBezTo>
                <a:cubicBezTo>
                  <a:pt x="198376" y="515538"/>
                  <a:pt x="181813" y="532068"/>
                  <a:pt x="155825" y="532084"/>
                </a:cubicBezTo>
                <a:cubicBezTo>
                  <a:pt x="124637" y="532118"/>
                  <a:pt x="93465" y="532134"/>
                  <a:pt x="62277" y="532084"/>
                </a:cubicBezTo>
                <a:cubicBezTo>
                  <a:pt x="25573" y="532018"/>
                  <a:pt x="99" y="506461"/>
                  <a:pt x="83" y="469691"/>
                </a:cubicBezTo>
                <a:cubicBezTo>
                  <a:pt x="50" y="373046"/>
                  <a:pt x="149" y="276401"/>
                  <a:pt x="0" y="179772"/>
                </a:cubicBezTo>
                <a:cubicBezTo>
                  <a:pt x="-33" y="162215"/>
                  <a:pt x="7288" y="149544"/>
                  <a:pt x="22277" y="140584"/>
                </a:cubicBezTo>
                <a:cubicBezTo>
                  <a:pt x="96728" y="96062"/>
                  <a:pt x="171080" y="51375"/>
                  <a:pt x="245448" y="6737"/>
                </a:cubicBezTo>
                <a:cubicBezTo>
                  <a:pt x="260239" y="-2140"/>
                  <a:pt x="275030" y="-2306"/>
                  <a:pt x="289854" y="6605"/>
                </a:cubicBezTo>
                <a:cubicBezTo>
                  <a:pt x="364752" y="51541"/>
                  <a:pt x="439650" y="96493"/>
                  <a:pt x="514548" y="141412"/>
                </a:cubicBezTo>
                <a:cubicBezTo>
                  <a:pt x="528693" y="149892"/>
                  <a:pt x="535501" y="162364"/>
                  <a:pt x="535484" y="178844"/>
                </a:cubicBezTo>
                <a:cubicBezTo>
                  <a:pt x="535418" y="227788"/>
                  <a:pt x="535451" y="276732"/>
                  <a:pt x="535451" y="325676"/>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309" name="Google Shape;1309;p6">
            <a:hlinkClick r:id="rId4" action="ppaction://hlinksldjump"/>
          </p:cNvPr>
          <p:cNvSpPr txBox="1"/>
          <p:nvPr/>
        </p:nvSpPr>
        <p:spPr>
          <a:xfrm>
            <a:off x="869323" y="1302704"/>
            <a:ext cx="878767"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About Us</a:t>
            </a:r>
            <a:endParaRPr sz="1400" b="0" i="0" u="none" strike="noStrike" cap="none">
              <a:solidFill>
                <a:srgbClr val="000000"/>
              </a:solidFill>
              <a:latin typeface="Arial"/>
              <a:ea typeface="Arial"/>
              <a:cs typeface="Arial"/>
              <a:sym typeface="Arial"/>
            </a:endParaRPr>
          </a:p>
        </p:txBody>
      </p:sp>
      <p:sp>
        <p:nvSpPr>
          <p:cNvPr id="1310" name="Google Shape;1310;p6">
            <a:hlinkClick r:id="rId4" action="ppaction://hlinksldjump"/>
          </p:cNvPr>
          <p:cNvSpPr/>
          <p:nvPr/>
        </p:nvSpPr>
        <p:spPr>
          <a:xfrm>
            <a:off x="405478" y="1294855"/>
            <a:ext cx="197120" cy="204111"/>
          </a:xfrm>
          <a:custGeom>
            <a:avLst/>
            <a:gdLst/>
            <a:ahLst/>
            <a:cxnLst/>
            <a:rect l="l" t="t" r="r" b="b"/>
            <a:pathLst>
              <a:path w="3788950" h="3923333" extrusionOk="0">
                <a:moveTo>
                  <a:pt x="3715304" y="3556921"/>
                </a:moveTo>
                <a:cubicBezTo>
                  <a:pt x="3417934" y="3247644"/>
                  <a:pt x="3120754" y="2938177"/>
                  <a:pt x="2822431" y="2629852"/>
                </a:cubicBezTo>
                <a:cubicBezTo>
                  <a:pt x="2800618" y="2607278"/>
                  <a:pt x="2801380" y="2594896"/>
                  <a:pt x="2820430" y="2571845"/>
                </a:cubicBezTo>
                <a:cubicBezTo>
                  <a:pt x="2925872" y="2444020"/>
                  <a:pt x="3006740" y="2301240"/>
                  <a:pt x="3065128" y="2146459"/>
                </a:cubicBezTo>
                <a:cubicBezTo>
                  <a:pt x="3164950" y="1881950"/>
                  <a:pt x="3194668" y="1608868"/>
                  <a:pt x="3148186" y="1330071"/>
                </a:cubicBezTo>
                <a:cubicBezTo>
                  <a:pt x="3084749" y="949643"/>
                  <a:pt x="2904060" y="632936"/>
                  <a:pt x="2612214" y="381476"/>
                </a:cubicBezTo>
                <a:cubicBezTo>
                  <a:pt x="2402569" y="200787"/>
                  <a:pt x="2160824" y="83630"/>
                  <a:pt x="1888600" y="29432"/>
                </a:cubicBezTo>
                <a:cubicBezTo>
                  <a:pt x="1832116" y="18193"/>
                  <a:pt x="1773823" y="17336"/>
                  <a:pt x="1718483" y="0"/>
                </a:cubicBezTo>
                <a:lnTo>
                  <a:pt x="1695528" y="0"/>
                </a:lnTo>
                <a:cubicBezTo>
                  <a:pt x="1688765" y="6668"/>
                  <a:pt x="1680288" y="2953"/>
                  <a:pt x="1672573" y="3905"/>
                </a:cubicBezTo>
                <a:cubicBezTo>
                  <a:pt x="1664857" y="2858"/>
                  <a:pt x="1656285" y="6572"/>
                  <a:pt x="1649617" y="0"/>
                </a:cubicBezTo>
                <a:lnTo>
                  <a:pt x="1511695" y="0"/>
                </a:lnTo>
                <a:cubicBezTo>
                  <a:pt x="1507123" y="5048"/>
                  <a:pt x="1501027" y="3715"/>
                  <a:pt x="1495312" y="3905"/>
                </a:cubicBezTo>
                <a:cubicBezTo>
                  <a:pt x="1490931" y="3905"/>
                  <a:pt x="1486549" y="3905"/>
                  <a:pt x="1482073" y="3905"/>
                </a:cubicBezTo>
                <a:cubicBezTo>
                  <a:pt x="1476358" y="3619"/>
                  <a:pt x="1470262" y="4953"/>
                  <a:pt x="1465690" y="0"/>
                </a:cubicBezTo>
                <a:lnTo>
                  <a:pt x="1442734" y="0"/>
                </a:lnTo>
                <a:cubicBezTo>
                  <a:pt x="1422256" y="14764"/>
                  <a:pt x="1397491" y="11240"/>
                  <a:pt x="1374726" y="14288"/>
                </a:cubicBezTo>
                <a:cubicBezTo>
                  <a:pt x="1123456" y="46958"/>
                  <a:pt x="894475" y="137827"/>
                  <a:pt x="686926" y="281369"/>
                </a:cubicBezTo>
                <a:cubicBezTo>
                  <a:pt x="446705" y="447485"/>
                  <a:pt x="265635" y="664464"/>
                  <a:pt x="143429" y="930402"/>
                </a:cubicBezTo>
                <a:cubicBezTo>
                  <a:pt x="11317" y="1218057"/>
                  <a:pt x="-29069" y="1519142"/>
                  <a:pt x="20366" y="1830229"/>
                </a:cubicBezTo>
                <a:cubicBezTo>
                  <a:pt x="79516" y="2202275"/>
                  <a:pt x="252967" y="2514886"/>
                  <a:pt x="534145" y="2766251"/>
                </a:cubicBezTo>
                <a:cubicBezTo>
                  <a:pt x="764269" y="2971895"/>
                  <a:pt x="1032112" y="3102293"/>
                  <a:pt x="1337102" y="3148298"/>
                </a:cubicBezTo>
                <a:cubicBezTo>
                  <a:pt x="1741724" y="3209354"/>
                  <a:pt x="2118057" y="3128963"/>
                  <a:pt x="2460385" y="2901791"/>
                </a:cubicBezTo>
                <a:cubicBezTo>
                  <a:pt x="2485722" y="2885027"/>
                  <a:pt x="2498009" y="2886456"/>
                  <a:pt x="2519059" y="2908364"/>
                </a:cubicBezTo>
                <a:cubicBezTo>
                  <a:pt x="2817383" y="3220212"/>
                  <a:pt x="3116944" y="3531013"/>
                  <a:pt x="3416219" y="3842004"/>
                </a:cubicBezTo>
                <a:cubicBezTo>
                  <a:pt x="3426792" y="3853053"/>
                  <a:pt x="3437841" y="3863721"/>
                  <a:pt x="3449461" y="3873722"/>
                </a:cubicBezTo>
                <a:cubicBezTo>
                  <a:pt x="3547950" y="3958304"/>
                  <a:pt x="3698635" y="3931444"/>
                  <a:pt x="3761786" y="3818192"/>
                </a:cubicBezTo>
                <a:cubicBezTo>
                  <a:pt x="3810078" y="3731609"/>
                  <a:pt x="3793600" y="3638360"/>
                  <a:pt x="3715400" y="3557016"/>
                </a:cubicBezTo>
                <a:close/>
                <a:moveTo>
                  <a:pt x="1586086" y="2754535"/>
                </a:moveTo>
                <a:cubicBezTo>
                  <a:pt x="944291" y="2758059"/>
                  <a:pt x="415273" y="2229517"/>
                  <a:pt x="414701" y="1584389"/>
                </a:cubicBezTo>
                <a:cubicBezTo>
                  <a:pt x="414225" y="939832"/>
                  <a:pt x="941434" y="412623"/>
                  <a:pt x="1585609" y="413480"/>
                </a:cubicBezTo>
                <a:cubicBezTo>
                  <a:pt x="2230738" y="414337"/>
                  <a:pt x="2758137" y="943261"/>
                  <a:pt x="2754803" y="1585817"/>
                </a:cubicBezTo>
                <a:cubicBezTo>
                  <a:pt x="2751469" y="2232374"/>
                  <a:pt x="2232833" y="2750915"/>
                  <a:pt x="1586086" y="275444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311" name="Google Shape;1311;p6">
            <a:hlinkClick r:id="rId5" action="ppaction://hlinksldjump"/>
          </p:cNvPr>
          <p:cNvSpPr txBox="1"/>
          <p:nvPr/>
        </p:nvSpPr>
        <p:spPr>
          <a:xfrm>
            <a:off x="869323" y="1751789"/>
            <a:ext cx="1071127"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Our  Teams</a:t>
            </a:r>
            <a:endParaRPr sz="1400" b="0" i="0" u="none" strike="noStrike" cap="none">
              <a:solidFill>
                <a:srgbClr val="000000"/>
              </a:solidFill>
              <a:latin typeface="Arial"/>
              <a:ea typeface="Arial"/>
              <a:cs typeface="Arial"/>
              <a:sym typeface="Arial"/>
            </a:endParaRPr>
          </a:p>
        </p:txBody>
      </p:sp>
      <p:grpSp>
        <p:nvGrpSpPr>
          <p:cNvPr id="1312" name="Google Shape;1312;p6"/>
          <p:cNvGrpSpPr/>
          <p:nvPr/>
        </p:nvGrpSpPr>
        <p:grpSpPr>
          <a:xfrm>
            <a:off x="431322" y="1764517"/>
            <a:ext cx="177294" cy="204783"/>
            <a:chOff x="431322" y="1764517"/>
            <a:chExt cx="177294" cy="204783"/>
          </a:xfrm>
        </p:grpSpPr>
        <p:sp>
          <p:nvSpPr>
            <p:cNvPr id="1313" name="Google Shape;1313;p6">
              <a:hlinkClick r:id="rId5" action="ppaction://hlinksldjump"/>
            </p:cNvPr>
            <p:cNvSpPr/>
            <p:nvPr/>
          </p:nvSpPr>
          <p:spPr>
            <a:xfrm>
              <a:off x="431322" y="1765205"/>
              <a:ext cx="15953" cy="203670"/>
            </a:xfrm>
            <a:custGeom>
              <a:avLst/>
              <a:gdLst/>
              <a:ahLst/>
              <a:cxnLst/>
              <a:rect l="l" t="t" r="r" b="b"/>
              <a:pathLst>
                <a:path w="84464" h="1078327" extrusionOk="0">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314" name="Google Shape;1314;p6">
              <a:hlinkClick r:id="rId5" action="ppaction://hlinksldjump"/>
            </p:cNvPr>
            <p:cNvSpPr/>
            <p:nvPr/>
          </p:nvSpPr>
          <p:spPr>
            <a:xfrm>
              <a:off x="469291" y="1765205"/>
              <a:ext cx="15953" cy="203670"/>
            </a:xfrm>
            <a:custGeom>
              <a:avLst/>
              <a:gdLst/>
              <a:ahLst/>
              <a:cxnLst/>
              <a:rect l="l" t="t" r="r" b="b"/>
              <a:pathLst>
                <a:path w="84464" h="1078327" extrusionOk="0">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315" name="Google Shape;1315;p6">
              <a:hlinkClick r:id="rId5" action="ppaction://hlinksldjump"/>
            </p:cNvPr>
            <p:cNvSpPr/>
            <p:nvPr/>
          </p:nvSpPr>
          <p:spPr>
            <a:xfrm>
              <a:off x="509599" y="1764517"/>
              <a:ext cx="99017" cy="204783"/>
            </a:xfrm>
            <a:custGeom>
              <a:avLst/>
              <a:gdLst/>
              <a:ahLst/>
              <a:cxnLst/>
              <a:rect l="l" t="t" r="r" b="b"/>
              <a:pathLst>
                <a:path w="524241" h="1084222" extrusionOk="0">
                  <a:moveTo>
                    <a:pt x="482010" y="1083659"/>
                  </a:moveTo>
                  <a:lnTo>
                    <a:pt x="42232" y="1083659"/>
                  </a:lnTo>
                  <a:cubicBezTo>
                    <a:pt x="19145" y="1083659"/>
                    <a:pt x="0" y="1064514"/>
                    <a:pt x="0" y="1041427"/>
                  </a:cubicBezTo>
                  <a:lnTo>
                    <a:pt x="0" y="41933"/>
                  </a:lnTo>
                  <a:cubicBezTo>
                    <a:pt x="0" y="27293"/>
                    <a:pt x="7320" y="13778"/>
                    <a:pt x="19708" y="6458"/>
                  </a:cubicBezTo>
                  <a:cubicBezTo>
                    <a:pt x="31533" y="-1425"/>
                    <a:pt x="47300" y="-1988"/>
                    <a:pt x="60251" y="4206"/>
                  </a:cubicBezTo>
                  <a:lnTo>
                    <a:pt x="500029" y="213114"/>
                  </a:lnTo>
                  <a:cubicBezTo>
                    <a:pt x="514669" y="219871"/>
                    <a:pt x="524242" y="235075"/>
                    <a:pt x="524242" y="251405"/>
                  </a:cubicBezTo>
                  <a:lnTo>
                    <a:pt x="524242" y="1041990"/>
                  </a:lnTo>
                  <a:cubicBezTo>
                    <a:pt x="524242" y="1065077"/>
                    <a:pt x="505096" y="1084222"/>
                    <a:pt x="482010" y="1084222"/>
                  </a:cubicBezTo>
                  <a:close/>
                  <a:moveTo>
                    <a:pt x="84464" y="999195"/>
                  </a:moveTo>
                  <a:lnTo>
                    <a:pt x="439777" y="999195"/>
                  </a:lnTo>
                  <a:lnTo>
                    <a:pt x="439777" y="277307"/>
                  </a:lnTo>
                  <a:lnTo>
                    <a:pt x="84464" y="108941"/>
                  </a:lnTo>
                  <a:lnTo>
                    <a:pt x="84464" y="999195"/>
                  </a:ln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316" name="Google Shape;1316;p6">
            <a:hlinkClick r:id="rId6" action="ppaction://hlinksldjump"/>
          </p:cNvPr>
          <p:cNvSpPr txBox="1"/>
          <p:nvPr/>
        </p:nvSpPr>
        <p:spPr>
          <a:xfrm>
            <a:off x="869323" y="2200874"/>
            <a:ext cx="798617"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Agenda</a:t>
            </a:r>
            <a:endParaRPr sz="1400" b="0" i="0" u="none" strike="noStrike" cap="none">
              <a:solidFill>
                <a:srgbClr val="000000"/>
              </a:solidFill>
              <a:latin typeface="Arial"/>
              <a:ea typeface="Arial"/>
              <a:cs typeface="Arial"/>
              <a:sym typeface="Arial"/>
            </a:endParaRPr>
          </a:p>
        </p:txBody>
      </p:sp>
      <p:grpSp>
        <p:nvGrpSpPr>
          <p:cNvPr id="1317" name="Google Shape;1317;p6"/>
          <p:cNvGrpSpPr/>
          <p:nvPr/>
        </p:nvGrpSpPr>
        <p:grpSpPr>
          <a:xfrm>
            <a:off x="431322" y="2214773"/>
            <a:ext cx="203670" cy="203670"/>
            <a:chOff x="431322" y="2214773"/>
            <a:chExt cx="203670" cy="203670"/>
          </a:xfrm>
        </p:grpSpPr>
        <p:sp>
          <p:nvSpPr>
            <p:cNvPr id="1318" name="Google Shape;1318;p6">
              <a:hlinkClick r:id="rId6" action="ppaction://hlinksldjump"/>
            </p:cNvPr>
            <p:cNvSpPr/>
            <p:nvPr/>
          </p:nvSpPr>
          <p:spPr>
            <a:xfrm>
              <a:off x="431322" y="2214773"/>
              <a:ext cx="203670" cy="203670"/>
            </a:xfrm>
            <a:prstGeom prst="roundRect">
              <a:avLst>
                <a:gd name="adj" fmla="val 12600"/>
              </a:avLst>
            </a:prstGeom>
            <a:solidFill>
              <a:srgbClr val="C1C1C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319" name="Google Shape;1319;p6" descr="Add with solid fill">
              <a:hlinkClick r:id="rId6" action="ppaction://hlinksldjump"/>
            </p:cNvPr>
            <p:cNvPicPr preferRelativeResize="0"/>
            <p:nvPr/>
          </p:nvPicPr>
          <p:blipFill rotWithShape="1">
            <a:blip r:embed="rId7">
              <a:alphaModFix/>
            </a:blip>
            <a:srcRect/>
            <a:stretch/>
          </p:blipFill>
          <p:spPr>
            <a:xfrm>
              <a:off x="472263" y="2255714"/>
              <a:ext cx="121788" cy="121788"/>
            </a:xfrm>
            <a:prstGeom prst="rect">
              <a:avLst/>
            </a:prstGeom>
            <a:noFill/>
            <a:ln>
              <a:noFill/>
            </a:ln>
          </p:spPr>
        </p:pic>
      </p:grpSp>
      <p:grpSp>
        <p:nvGrpSpPr>
          <p:cNvPr id="1320" name="Google Shape;1320;p6"/>
          <p:cNvGrpSpPr/>
          <p:nvPr/>
        </p:nvGrpSpPr>
        <p:grpSpPr>
          <a:xfrm>
            <a:off x="431322" y="2660173"/>
            <a:ext cx="203670" cy="203670"/>
            <a:chOff x="431321" y="3254199"/>
            <a:chExt cx="265483" cy="265483"/>
          </a:xfrm>
        </p:grpSpPr>
        <p:sp>
          <p:nvSpPr>
            <p:cNvPr id="1321" name="Google Shape;1321;p6">
              <a:hlinkClick r:id="rId8" action="ppaction://hlinksldjump"/>
            </p:cNvPr>
            <p:cNvSpPr/>
            <p:nvPr/>
          </p:nvSpPr>
          <p:spPr>
            <a:xfrm>
              <a:off x="431321" y="3254199"/>
              <a:ext cx="265483" cy="265483"/>
            </a:xfrm>
            <a:prstGeom prst="roundRect">
              <a:avLst>
                <a:gd name="adj" fmla="val 12600"/>
              </a:avLst>
            </a:prstGeom>
            <a:gradFill>
              <a:gsLst>
                <a:gs pos="0">
                  <a:srgbClr val="4224B0"/>
                </a:gs>
                <a:gs pos="11000">
                  <a:srgbClr val="4224B0"/>
                </a:gs>
                <a:gs pos="100000">
                  <a:srgbClr val="7F93A0"/>
                </a:gs>
              </a:gsLst>
              <a:lin ang="27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322" name="Google Shape;1322;p6" descr="Heart with solid fill">
              <a:hlinkClick r:id="rId8" action="ppaction://hlinksldjump"/>
            </p:cNvPr>
            <p:cNvSpPr/>
            <p:nvPr/>
          </p:nvSpPr>
          <p:spPr>
            <a:xfrm>
              <a:off x="498181" y="3324518"/>
              <a:ext cx="131762" cy="124845"/>
            </a:xfrm>
            <a:custGeom>
              <a:avLst/>
              <a:gdLst/>
              <a:ahLst/>
              <a:cxnLst/>
              <a:rect l="l" t="t" r="r" b="b"/>
              <a:pathLst>
                <a:path w="647700" h="613696" extrusionOk="0">
                  <a:moveTo>
                    <a:pt x="323850" y="127922"/>
                  </a:moveTo>
                  <a:cubicBezTo>
                    <a:pt x="203835" y="-110203"/>
                    <a:pt x="0" y="32672"/>
                    <a:pt x="0" y="166022"/>
                  </a:cubicBezTo>
                  <a:cubicBezTo>
                    <a:pt x="0" y="366047"/>
                    <a:pt x="323850" y="613697"/>
                    <a:pt x="323850" y="613697"/>
                  </a:cubicBezTo>
                  <a:cubicBezTo>
                    <a:pt x="323850" y="613697"/>
                    <a:pt x="647700" y="366047"/>
                    <a:pt x="647700" y="166022"/>
                  </a:cubicBezTo>
                  <a:cubicBezTo>
                    <a:pt x="647700" y="32672"/>
                    <a:pt x="443865" y="-110203"/>
                    <a:pt x="323850" y="12792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323" name="Google Shape;1323;p6">
            <a:hlinkClick r:id="rId8" action="ppaction://hlinksldjump"/>
          </p:cNvPr>
          <p:cNvSpPr txBox="1"/>
          <p:nvPr/>
        </p:nvSpPr>
        <p:spPr>
          <a:xfrm>
            <a:off x="869323" y="2649959"/>
            <a:ext cx="1148071"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1ED760"/>
                </a:solidFill>
                <a:latin typeface="Poppins Medium"/>
                <a:ea typeface="Poppins Medium"/>
                <a:cs typeface="Poppins Medium"/>
                <a:sym typeface="Poppins Medium"/>
              </a:rPr>
              <a:t>Our Services</a:t>
            </a:r>
            <a:endParaRPr sz="1400" b="0" i="0" u="none" strike="noStrike" cap="none">
              <a:solidFill>
                <a:srgbClr val="000000"/>
              </a:solidFill>
              <a:latin typeface="Arial"/>
              <a:ea typeface="Arial"/>
              <a:cs typeface="Arial"/>
              <a:sym typeface="Arial"/>
            </a:endParaRPr>
          </a:p>
        </p:txBody>
      </p:sp>
      <p:cxnSp>
        <p:nvCxnSpPr>
          <p:cNvPr id="1324" name="Google Shape;1324;p6"/>
          <p:cNvCxnSpPr/>
          <p:nvPr/>
        </p:nvCxnSpPr>
        <p:spPr>
          <a:xfrm>
            <a:off x="337523" y="3203103"/>
            <a:ext cx="2333625" cy="0"/>
          </a:xfrm>
          <a:prstGeom prst="straightConnector1">
            <a:avLst/>
          </a:prstGeom>
          <a:noFill/>
          <a:ln w="9525" cap="flat" cmpd="sng">
            <a:solidFill>
              <a:srgbClr val="555554"/>
            </a:solidFill>
            <a:prstDash val="solid"/>
            <a:miter lim="800000"/>
            <a:headEnd type="none" w="sm" len="sm"/>
            <a:tailEnd type="none" w="sm" len="sm"/>
          </a:ln>
        </p:spPr>
      </p:cxnSp>
      <p:sp>
        <p:nvSpPr>
          <p:cNvPr id="1325" name="Google Shape;1325;p6"/>
          <p:cNvSpPr txBox="1"/>
          <p:nvPr/>
        </p:nvSpPr>
        <p:spPr>
          <a:xfrm>
            <a:off x="869323" y="3479247"/>
            <a:ext cx="1295547"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Achievements</a:t>
            </a:r>
            <a:endParaRPr sz="1400" b="0" i="0" u="none" strike="noStrike" cap="none">
              <a:solidFill>
                <a:srgbClr val="000000"/>
              </a:solidFill>
              <a:latin typeface="Arial"/>
              <a:ea typeface="Arial"/>
              <a:cs typeface="Arial"/>
              <a:sym typeface="Arial"/>
            </a:endParaRPr>
          </a:p>
        </p:txBody>
      </p:sp>
      <p:sp>
        <p:nvSpPr>
          <p:cNvPr id="1326" name="Google Shape;1326;p6"/>
          <p:cNvSpPr/>
          <p:nvPr/>
        </p:nvSpPr>
        <p:spPr>
          <a:xfrm>
            <a:off x="470506" y="3479247"/>
            <a:ext cx="154752" cy="204786"/>
          </a:xfrm>
          <a:custGeom>
            <a:avLst/>
            <a:gdLst/>
            <a:ahLst/>
            <a:cxnLst/>
            <a:rect l="l" t="t" r="r" b="b"/>
            <a:pathLst>
              <a:path w="469298" h="621030" extrusionOk="0">
                <a:moveTo>
                  <a:pt x="467584" y="62389"/>
                </a:moveTo>
                <a:cubicBezTo>
                  <a:pt x="461298" y="29813"/>
                  <a:pt x="431294" y="-95"/>
                  <a:pt x="394242" y="0"/>
                </a:cubicBezTo>
                <a:cubicBezTo>
                  <a:pt x="287847" y="286"/>
                  <a:pt x="181453" y="0"/>
                  <a:pt x="75059" y="191"/>
                </a:cubicBezTo>
                <a:cubicBezTo>
                  <a:pt x="67248" y="191"/>
                  <a:pt x="59343" y="762"/>
                  <a:pt x="51913" y="3715"/>
                </a:cubicBezTo>
                <a:cubicBezTo>
                  <a:pt x="23910" y="15145"/>
                  <a:pt x="6860" y="35624"/>
                  <a:pt x="1240" y="65342"/>
                </a:cubicBezTo>
                <a:cubicBezTo>
                  <a:pt x="-665" y="75533"/>
                  <a:pt x="192" y="85916"/>
                  <a:pt x="192" y="96203"/>
                </a:cubicBezTo>
                <a:cubicBezTo>
                  <a:pt x="192" y="260985"/>
                  <a:pt x="192" y="425672"/>
                  <a:pt x="192" y="590455"/>
                </a:cubicBezTo>
                <a:cubicBezTo>
                  <a:pt x="192" y="608838"/>
                  <a:pt x="6384" y="617125"/>
                  <a:pt x="22671" y="621030"/>
                </a:cubicBezTo>
                <a:lnTo>
                  <a:pt x="32387" y="621030"/>
                </a:lnTo>
                <a:cubicBezTo>
                  <a:pt x="37626" y="620268"/>
                  <a:pt x="42483" y="618744"/>
                  <a:pt x="46674" y="615315"/>
                </a:cubicBezTo>
                <a:cubicBezTo>
                  <a:pt x="51437" y="611315"/>
                  <a:pt x="56771" y="607981"/>
                  <a:pt x="61819" y="604171"/>
                </a:cubicBezTo>
                <a:cubicBezTo>
                  <a:pt x="117064" y="562737"/>
                  <a:pt x="172214" y="521399"/>
                  <a:pt x="227364" y="479965"/>
                </a:cubicBezTo>
                <a:cubicBezTo>
                  <a:pt x="232380" y="476155"/>
                  <a:pt x="237333" y="476091"/>
                  <a:pt x="242223" y="479774"/>
                </a:cubicBezTo>
                <a:cubicBezTo>
                  <a:pt x="301754" y="524447"/>
                  <a:pt x="361380" y="569119"/>
                  <a:pt x="420912" y="613791"/>
                </a:cubicBezTo>
                <a:cubicBezTo>
                  <a:pt x="425484" y="617220"/>
                  <a:pt x="430151" y="620078"/>
                  <a:pt x="435866" y="621030"/>
                </a:cubicBezTo>
                <a:lnTo>
                  <a:pt x="445581" y="621030"/>
                </a:lnTo>
                <a:cubicBezTo>
                  <a:pt x="462155" y="617792"/>
                  <a:pt x="469108" y="609410"/>
                  <a:pt x="469299" y="592265"/>
                </a:cubicBezTo>
                <a:cubicBezTo>
                  <a:pt x="469299" y="591027"/>
                  <a:pt x="469299" y="589884"/>
                  <a:pt x="469299" y="588645"/>
                </a:cubicBezTo>
                <a:cubicBezTo>
                  <a:pt x="469299" y="419100"/>
                  <a:pt x="469299" y="249460"/>
                  <a:pt x="469299" y="79915"/>
                </a:cubicBezTo>
                <a:cubicBezTo>
                  <a:pt x="469299" y="74009"/>
                  <a:pt x="468822" y="68199"/>
                  <a:pt x="467679" y="62484"/>
                </a:cubicBezTo>
                <a:close/>
                <a:moveTo>
                  <a:pt x="415292" y="543211"/>
                </a:moveTo>
                <a:cubicBezTo>
                  <a:pt x="382716" y="518732"/>
                  <a:pt x="351093" y="495015"/>
                  <a:pt x="319470" y="471297"/>
                </a:cubicBezTo>
                <a:cubicBezTo>
                  <a:pt x="297372" y="454724"/>
                  <a:pt x="275274" y="438055"/>
                  <a:pt x="253176" y="421577"/>
                </a:cubicBezTo>
                <a:cubicBezTo>
                  <a:pt x="239937" y="411671"/>
                  <a:pt x="229459" y="411766"/>
                  <a:pt x="216315" y="421577"/>
                </a:cubicBezTo>
                <a:cubicBezTo>
                  <a:pt x="164022" y="460820"/>
                  <a:pt x="111730" y="500063"/>
                  <a:pt x="59438" y="539211"/>
                </a:cubicBezTo>
                <a:cubicBezTo>
                  <a:pt x="58009" y="540258"/>
                  <a:pt x="56580" y="541306"/>
                  <a:pt x="55152" y="542354"/>
                </a:cubicBezTo>
                <a:cubicBezTo>
                  <a:pt x="53151" y="541116"/>
                  <a:pt x="54009" y="539306"/>
                  <a:pt x="54009" y="537877"/>
                </a:cubicBezTo>
                <a:cubicBezTo>
                  <a:pt x="54009" y="385191"/>
                  <a:pt x="54009" y="232601"/>
                  <a:pt x="54009" y="79915"/>
                </a:cubicBezTo>
                <a:cubicBezTo>
                  <a:pt x="54009" y="62770"/>
                  <a:pt x="64391" y="52388"/>
                  <a:pt x="81536" y="52388"/>
                </a:cubicBezTo>
                <a:cubicBezTo>
                  <a:pt x="183739" y="52388"/>
                  <a:pt x="285847" y="52388"/>
                  <a:pt x="388050" y="52388"/>
                </a:cubicBezTo>
                <a:cubicBezTo>
                  <a:pt x="405195" y="52388"/>
                  <a:pt x="415578" y="62770"/>
                  <a:pt x="415578" y="79915"/>
                </a:cubicBezTo>
                <a:cubicBezTo>
                  <a:pt x="415578" y="232601"/>
                  <a:pt x="415578" y="385191"/>
                  <a:pt x="415578" y="537877"/>
                </a:cubicBezTo>
                <a:cubicBezTo>
                  <a:pt x="415578" y="539211"/>
                  <a:pt x="415482" y="540544"/>
                  <a:pt x="415387" y="543020"/>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327" name="Google Shape;1327;p6">
            <a:hlinkClick r:id="rId9" action="ppaction://hlinksldjump"/>
          </p:cNvPr>
          <p:cNvSpPr txBox="1"/>
          <p:nvPr/>
        </p:nvSpPr>
        <p:spPr>
          <a:xfrm>
            <a:off x="869323" y="3932014"/>
            <a:ext cx="986167"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Our Goals </a:t>
            </a:r>
            <a:endParaRPr sz="1400" b="0" i="0" u="none" strike="noStrike" cap="none">
              <a:solidFill>
                <a:srgbClr val="000000"/>
              </a:solidFill>
              <a:latin typeface="Arial"/>
              <a:ea typeface="Arial"/>
              <a:cs typeface="Arial"/>
              <a:sym typeface="Arial"/>
            </a:endParaRPr>
          </a:p>
        </p:txBody>
      </p:sp>
      <p:sp>
        <p:nvSpPr>
          <p:cNvPr id="1328" name="Google Shape;1328;p6">
            <a:hlinkClick r:id="rId9" action="ppaction://hlinksldjump"/>
          </p:cNvPr>
          <p:cNvSpPr/>
          <p:nvPr/>
        </p:nvSpPr>
        <p:spPr>
          <a:xfrm>
            <a:off x="457357" y="3958031"/>
            <a:ext cx="174926" cy="205826"/>
          </a:xfrm>
          <a:custGeom>
            <a:avLst/>
            <a:gdLst/>
            <a:ahLst/>
            <a:cxnLst/>
            <a:rect l="l" t="t" r="r" b="b"/>
            <a:pathLst>
              <a:path w="254310" h="299233" extrusionOk="0">
                <a:moveTo>
                  <a:pt x="250564" y="139515"/>
                </a:moveTo>
                <a:cubicBezTo>
                  <a:pt x="238951" y="123995"/>
                  <a:pt x="227338" y="108453"/>
                  <a:pt x="215595" y="93041"/>
                </a:cubicBezTo>
                <a:cubicBezTo>
                  <a:pt x="213782" y="90667"/>
                  <a:pt x="213458" y="89221"/>
                  <a:pt x="215466" y="86609"/>
                </a:cubicBezTo>
                <a:cubicBezTo>
                  <a:pt x="227273" y="71218"/>
                  <a:pt x="238800" y="55655"/>
                  <a:pt x="250434" y="40135"/>
                </a:cubicBezTo>
                <a:cubicBezTo>
                  <a:pt x="252355" y="37588"/>
                  <a:pt x="253910" y="34890"/>
                  <a:pt x="254190" y="31631"/>
                </a:cubicBezTo>
                <a:cubicBezTo>
                  <a:pt x="255054" y="21896"/>
                  <a:pt x="248341" y="14924"/>
                  <a:pt x="238001" y="14924"/>
                </a:cubicBezTo>
                <a:cubicBezTo>
                  <a:pt x="179785" y="14924"/>
                  <a:pt x="121569" y="14924"/>
                  <a:pt x="63353" y="14967"/>
                </a:cubicBezTo>
                <a:cubicBezTo>
                  <a:pt x="61001" y="14967"/>
                  <a:pt x="59835" y="14773"/>
                  <a:pt x="59360" y="11923"/>
                </a:cubicBezTo>
                <a:cubicBezTo>
                  <a:pt x="58173" y="5102"/>
                  <a:pt x="52539" y="418"/>
                  <a:pt x="45999" y="30"/>
                </a:cubicBezTo>
                <a:cubicBezTo>
                  <a:pt x="38962" y="-380"/>
                  <a:pt x="32983" y="3483"/>
                  <a:pt x="30716" y="9916"/>
                </a:cubicBezTo>
                <a:cubicBezTo>
                  <a:pt x="29896" y="12269"/>
                  <a:pt x="29788" y="14708"/>
                  <a:pt x="29788" y="17169"/>
                </a:cubicBezTo>
                <a:cubicBezTo>
                  <a:pt x="29788" y="58310"/>
                  <a:pt x="29788" y="99474"/>
                  <a:pt x="29788" y="140615"/>
                </a:cubicBezTo>
                <a:lnTo>
                  <a:pt x="29788" y="156049"/>
                </a:lnTo>
                <a:cubicBezTo>
                  <a:pt x="29788" y="192636"/>
                  <a:pt x="29745" y="229223"/>
                  <a:pt x="29853" y="265811"/>
                </a:cubicBezTo>
                <a:cubicBezTo>
                  <a:pt x="29853" y="268725"/>
                  <a:pt x="29141" y="269631"/>
                  <a:pt x="26205" y="269437"/>
                </a:cubicBezTo>
                <a:cubicBezTo>
                  <a:pt x="22255" y="269178"/>
                  <a:pt x="18262" y="269286"/>
                  <a:pt x="14290" y="269437"/>
                </a:cubicBezTo>
                <a:cubicBezTo>
                  <a:pt x="6152" y="269761"/>
                  <a:pt x="43" y="276129"/>
                  <a:pt x="0" y="284180"/>
                </a:cubicBezTo>
                <a:cubicBezTo>
                  <a:pt x="-43" y="292274"/>
                  <a:pt x="5979" y="299031"/>
                  <a:pt x="14052" y="299095"/>
                </a:cubicBezTo>
                <a:cubicBezTo>
                  <a:pt x="34515" y="299290"/>
                  <a:pt x="54957" y="299268"/>
                  <a:pt x="75420" y="299095"/>
                </a:cubicBezTo>
                <a:cubicBezTo>
                  <a:pt x="83493" y="299031"/>
                  <a:pt x="89709" y="292318"/>
                  <a:pt x="89752" y="284331"/>
                </a:cubicBezTo>
                <a:cubicBezTo>
                  <a:pt x="89796" y="276258"/>
                  <a:pt x="83449" y="269696"/>
                  <a:pt x="75182" y="269415"/>
                </a:cubicBezTo>
                <a:cubicBezTo>
                  <a:pt x="71211" y="269286"/>
                  <a:pt x="67217" y="269156"/>
                  <a:pt x="63267" y="269437"/>
                </a:cubicBezTo>
                <a:cubicBezTo>
                  <a:pt x="60202" y="269674"/>
                  <a:pt x="59706" y="268552"/>
                  <a:pt x="59706" y="265746"/>
                </a:cubicBezTo>
                <a:cubicBezTo>
                  <a:pt x="59813" y="233238"/>
                  <a:pt x="59813" y="200752"/>
                  <a:pt x="59706" y="168245"/>
                </a:cubicBezTo>
                <a:cubicBezTo>
                  <a:pt x="59706" y="165266"/>
                  <a:pt x="60245" y="164381"/>
                  <a:pt x="63440" y="164381"/>
                </a:cubicBezTo>
                <a:cubicBezTo>
                  <a:pt x="120965" y="164489"/>
                  <a:pt x="178469" y="164467"/>
                  <a:pt x="235994" y="164467"/>
                </a:cubicBezTo>
                <a:cubicBezTo>
                  <a:pt x="237505" y="164467"/>
                  <a:pt x="239037" y="164467"/>
                  <a:pt x="240548" y="164381"/>
                </a:cubicBezTo>
                <a:cubicBezTo>
                  <a:pt x="244736" y="164143"/>
                  <a:pt x="248146" y="162309"/>
                  <a:pt x="250823" y="159092"/>
                </a:cubicBezTo>
                <a:cubicBezTo>
                  <a:pt x="255550" y="153394"/>
                  <a:pt x="255485" y="146076"/>
                  <a:pt x="250542" y="139471"/>
                </a:cubicBezTo>
                <a:close/>
                <a:moveTo>
                  <a:pt x="228374" y="147091"/>
                </a:moveTo>
                <a:cubicBezTo>
                  <a:pt x="175360" y="147091"/>
                  <a:pt x="122325" y="147091"/>
                  <a:pt x="69311" y="147091"/>
                </a:cubicBezTo>
                <a:cubicBezTo>
                  <a:pt x="63375" y="147091"/>
                  <a:pt x="59770" y="143788"/>
                  <a:pt x="59749" y="138349"/>
                </a:cubicBezTo>
                <a:cubicBezTo>
                  <a:pt x="59749" y="105906"/>
                  <a:pt x="59749" y="73463"/>
                  <a:pt x="59749" y="40999"/>
                </a:cubicBezTo>
                <a:cubicBezTo>
                  <a:pt x="59749" y="35559"/>
                  <a:pt x="63353" y="32257"/>
                  <a:pt x="69311" y="32257"/>
                </a:cubicBezTo>
                <a:cubicBezTo>
                  <a:pt x="122325" y="32257"/>
                  <a:pt x="175360" y="32257"/>
                  <a:pt x="228374" y="32257"/>
                </a:cubicBezTo>
                <a:cubicBezTo>
                  <a:pt x="228849" y="32257"/>
                  <a:pt x="229302" y="32300"/>
                  <a:pt x="230166" y="32321"/>
                </a:cubicBezTo>
                <a:cubicBezTo>
                  <a:pt x="221661" y="42682"/>
                  <a:pt x="213437" y="52720"/>
                  <a:pt x="205191" y="62757"/>
                </a:cubicBezTo>
                <a:cubicBezTo>
                  <a:pt x="199428" y="69772"/>
                  <a:pt x="193665" y="76787"/>
                  <a:pt x="187901" y="83824"/>
                </a:cubicBezTo>
                <a:cubicBezTo>
                  <a:pt x="184469" y="88012"/>
                  <a:pt x="184491" y="91358"/>
                  <a:pt x="187901" y="95524"/>
                </a:cubicBezTo>
                <a:cubicBezTo>
                  <a:pt x="201522" y="112123"/>
                  <a:pt x="215142" y="128722"/>
                  <a:pt x="228763" y="145343"/>
                </a:cubicBezTo>
                <a:cubicBezTo>
                  <a:pt x="229130" y="145796"/>
                  <a:pt x="229496" y="146249"/>
                  <a:pt x="229842" y="146702"/>
                </a:cubicBezTo>
                <a:cubicBezTo>
                  <a:pt x="229410" y="147350"/>
                  <a:pt x="228806" y="147069"/>
                  <a:pt x="228309" y="147069"/>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329" name="Google Shape;1329;p6">
            <a:hlinkClick r:id="rId10" action="ppaction://hlinksldjump"/>
          </p:cNvPr>
          <p:cNvSpPr txBox="1"/>
          <p:nvPr/>
        </p:nvSpPr>
        <p:spPr>
          <a:xfrm>
            <a:off x="869323" y="4384781"/>
            <a:ext cx="731290"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Gallery</a:t>
            </a:r>
            <a:endParaRPr sz="1400" b="0" i="0" u="none" strike="noStrike" cap="none">
              <a:solidFill>
                <a:srgbClr val="000000"/>
              </a:solidFill>
              <a:latin typeface="Arial"/>
              <a:ea typeface="Arial"/>
              <a:cs typeface="Arial"/>
              <a:sym typeface="Arial"/>
            </a:endParaRPr>
          </a:p>
        </p:txBody>
      </p:sp>
      <p:grpSp>
        <p:nvGrpSpPr>
          <p:cNvPr id="1330" name="Google Shape;1330;p6"/>
          <p:cNvGrpSpPr/>
          <p:nvPr/>
        </p:nvGrpSpPr>
        <p:grpSpPr>
          <a:xfrm>
            <a:off x="441718" y="4384781"/>
            <a:ext cx="203671" cy="203671"/>
            <a:chOff x="5762625" y="3095625"/>
            <a:chExt cx="665130" cy="665130"/>
          </a:xfrm>
        </p:grpSpPr>
        <p:sp>
          <p:nvSpPr>
            <p:cNvPr id="1331" name="Google Shape;1331;p6">
              <a:hlinkClick r:id="rId10" action="ppaction://hlinksldjump"/>
            </p:cNvPr>
            <p:cNvSpPr/>
            <p:nvPr/>
          </p:nvSpPr>
          <p:spPr>
            <a:xfrm>
              <a:off x="5762625" y="3095625"/>
              <a:ext cx="665130" cy="665130"/>
            </a:xfrm>
            <a:custGeom>
              <a:avLst/>
              <a:gdLst/>
              <a:ahLst/>
              <a:cxnLst/>
              <a:rect l="l" t="t" r="r" b="b"/>
              <a:pathLst>
                <a:path w="665130" h="665130" extrusionOk="0">
                  <a:moveTo>
                    <a:pt x="663035" y="100298"/>
                  </a:moveTo>
                  <a:cubicBezTo>
                    <a:pt x="650938" y="40481"/>
                    <a:pt x="601599" y="95"/>
                    <a:pt x="540639" y="0"/>
                  </a:cubicBezTo>
                  <a:cubicBezTo>
                    <a:pt x="471392" y="0"/>
                    <a:pt x="402050" y="0"/>
                    <a:pt x="332804" y="0"/>
                  </a:cubicBezTo>
                  <a:cubicBezTo>
                    <a:pt x="263557" y="0"/>
                    <a:pt x="193643" y="0"/>
                    <a:pt x="124111" y="0"/>
                  </a:cubicBezTo>
                  <a:cubicBezTo>
                    <a:pt x="54388" y="191"/>
                    <a:pt x="95" y="54483"/>
                    <a:pt x="0" y="124397"/>
                  </a:cubicBezTo>
                  <a:cubicBezTo>
                    <a:pt x="0" y="263176"/>
                    <a:pt x="0" y="401955"/>
                    <a:pt x="0" y="540830"/>
                  </a:cubicBezTo>
                  <a:cubicBezTo>
                    <a:pt x="0" y="549021"/>
                    <a:pt x="572" y="557117"/>
                    <a:pt x="2191" y="565118"/>
                  </a:cubicBezTo>
                  <a:cubicBezTo>
                    <a:pt x="14478" y="624840"/>
                    <a:pt x="63818" y="665131"/>
                    <a:pt x="124778" y="665131"/>
                  </a:cubicBezTo>
                  <a:cubicBezTo>
                    <a:pt x="260414" y="665131"/>
                    <a:pt x="395954" y="665131"/>
                    <a:pt x="531590" y="665131"/>
                  </a:cubicBezTo>
                  <a:cubicBezTo>
                    <a:pt x="539020" y="665131"/>
                    <a:pt x="546354" y="664845"/>
                    <a:pt x="553784" y="663988"/>
                  </a:cubicBezTo>
                  <a:cubicBezTo>
                    <a:pt x="618744" y="656749"/>
                    <a:pt x="665131" y="605504"/>
                    <a:pt x="665131" y="540258"/>
                  </a:cubicBezTo>
                  <a:cubicBezTo>
                    <a:pt x="665131" y="401669"/>
                    <a:pt x="665131" y="263081"/>
                    <a:pt x="665131" y="124587"/>
                  </a:cubicBezTo>
                  <a:cubicBezTo>
                    <a:pt x="665131" y="116396"/>
                    <a:pt x="664559" y="108299"/>
                    <a:pt x="662940" y="100203"/>
                  </a:cubicBezTo>
                  <a:close/>
                  <a:moveTo>
                    <a:pt x="47530" y="126683"/>
                  </a:moveTo>
                  <a:cubicBezTo>
                    <a:pt x="47530" y="79820"/>
                    <a:pt x="79915" y="47530"/>
                    <a:pt x="126778" y="47530"/>
                  </a:cubicBezTo>
                  <a:cubicBezTo>
                    <a:pt x="264128" y="47530"/>
                    <a:pt x="401384" y="47530"/>
                    <a:pt x="538734" y="47530"/>
                  </a:cubicBezTo>
                  <a:cubicBezTo>
                    <a:pt x="585216" y="47530"/>
                    <a:pt x="617696" y="79915"/>
                    <a:pt x="617696" y="126206"/>
                  </a:cubicBezTo>
                  <a:cubicBezTo>
                    <a:pt x="617696" y="230315"/>
                    <a:pt x="617696" y="334518"/>
                    <a:pt x="617696" y="438626"/>
                  </a:cubicBezTo>
                  <a:lnTo>
                    <a:pt x="617696" y="446246"/>
                  </a:lnTo>
                  <a:cubicBezTo>
                    <a:pt x="582263" y="410813"/>
                    <a:pt x="547973" y="376523"/>
                    <a:pt x="513779" y="342233"/>
                  </a:cubicBezTo>
                  <a:cubicBezTo>
                    <a:pt x="508921" y="337375"/>
                    <a:pt x="503777" y="333375"/>
                    <a:pt x="496729" y="332708"/>
                  </a:cubicBezTo>
                  <a:cubicBezTo>
                    <a:pt x="488156" y="331851"/>
                    <a:pt x="481489" y="335280"/>
                    <a:pt x="475583" y="341281"/>
                  </a:cubicBezTo>
                  <a:cubicBezTo>
                    <a:pt x="444722" y="372332"/>
                    <a:pt x="413575" y="403193"/>
                    <a:pt x="382810" y="434340"/>
                  </a:cubicBezTo>
                  <a:cubicBezTo>
                    <a:pt x="378619" y="438531"/>
                    <a:pt x="376714" y="438245"/>
                    <a:pt x="372713" y="434340"/>
                  </a:cubicBezTo>
                  <a:cubicBezTo>
                    <a:pt x="306896" y="368237"/>
                    <a:pt x="240887" y="302324"/>
                    <a:pt x="174974" y="236411"/>
                  </a:cubicBezTo>
                  <a:cubicBezTo>
                    <a:pt x="160592" y="222028"/>
                    <a:pt x="148495" y="221933"/>
                    <a:pt x="134207" y="236220"/>
                  </a:cubicBezTo>
                  <a:cubicBezTo>
                    <a:pt x="105728" y="264700"/>
                    <a:pt x="77248" y="293180"/>
                    <a:pt x="48673" y="321755"/>
                  </a:cubicBezTo>
                  <a:cubicBezTo>
                    <a:pt x="46673" y="319564"/>
                    <a:pt x="47625" y="317278"/>
                    <a:pt x="47625" y="315182"/>
                  </a:cubicBezTo>
                  <a:cubicBezTo>
                    <a:pt x="47625" y="252317"/>
                    <a:pt x="47625" y="189548"/>
                    <a:pt x="47625" y="126683"/>
                  </a:cubicBezTo>
                  <a:close/>
                  <a:moveTo>
                    <a:pt x="487299" y="617696"/>
                  </a:moveTo>
                  <a:lnTo>
                    <a:pt x="356711" y="617696"/>
                  </a:lnTo>
                  <a:cubicBezTo>
                    <a:pt x="279749" y="617696"/>
                    <a:pt x="202787" y="617696"/>
                    <a:pt x="125825" y="617696"/>
                  </a:cubicBezTo>
                  <a:cubicBezTo>
                    <a:pt x="85153" y="617696"/>
                    <a:pt x="55055" y="592169"/>
                    <a:pt x="48387" y="552355"/>
                  </a:cubicBezTo>
                  <a:cubicBezTo>
                    <a:pt x="47720" y="548450"/>
                    <a:pt x="47625" y="544449"/>
                    <a:pt x="47625" y="540544"/>
                  </a:cubicBezTo>
                  <a:cubicBezTo>
                    <a:pt x="47625" y="492252"/>
                    <a:pt x="47625" y="444056"/>
                    <a:pt x="47530" y="395764"/>
                  </a:cubicBezTo>
                  <a:cubicBezTo>
                    <a:pt x="47530" y="391382"/>
                    <a:pt x="48959" y="388525"/>
                    <a:pt x="52007" y="385572"/>
                  </a:cubicBezTo>
                  <a:cubicBezTo>
                    <a:pt x="84677" y="353092"/>
                    <a:pt x="117158" y="320612"/>
                    <a:pt x="149638" y="287941"/>
                  </a:cubicBezTo>
                  <a:cubicBezTo>
                    <a:pt x="153162" y="284417"/>
                    <a:pt x="154972" y="283178"/>
                    <a:pt x="159258" y="287560"/>
                  </a:cubicBezTo>
                  <a:cubicBezTo>
                    <a:pt x="267557" y="396145"/>
                    <a:pt x="376047" y="504635"/>
                    <a:pt x="484537" y="613124"/>
                  </a:cubicBezTo>
                  <a:cubicBezTo>
                    <a:pt x="485680" y="614267"/>
                    <a:pt x="487013" y="615315"/>
                    <a:pt x="488347" y="616363"/>
                  </a:cubicBezTo>
                  <a:cubicBezTo>
                    <a:pt x="488061" y="616839"/>
                    <a:pt x="487680" y="617315"/>
                    <a:pt x="487394" y="617792"/>
                  </a:cubicBezTo>
                  <a:close/>
                  <a:moveTo>
                    <a:pt x="597503" y="593217"/>
                  </a:moveTo>
                  <a:cubicBezTo>
                    <a:pt x="587312" y="604171"/>
                    <a:pt x="574929" y="611410"/>
                    <a:pt x="560451" y="615220"/>
                  </a:cubicBezTo>
                  <a:cubicBezTo>
                    <a:pt x="556641" y="616172"/>
                    <a:pt x="554165" y="615791"/>
                    <a:pt x="551307" y="612934"/>
                  </a:cubicBezTo>
                  <a:cubicBezTo>
                    <a:pt x="505968" y="567404"/>
                    <a:pt x="460439" y="521875"/>
                    <a:pt x="414909" y="476536"/>
                  </a:cubicBezTo>
                  <a:cubicBezTo>
                    <a:pt x="412051" y="473678"/>
                    <a:pt x="411671" y="472250"/>
                    <a:pt x="414814" y="469201"/>
                  </a:cubicBezTo>
                  <a:cubicBezTo>
                    <a:pt x="440150" y="444151"/>
                    <a:pt x="465296" y="419005"/>
                    <a:pt x="490347" y="393668"/>
                  </a:cubicBezTo>
                  <a:cubicBezTo>
                    <a:pt x="493205" y="390811"/>
                    <a:pt x="494729" y="390335"/>
                    <a:pt x="497872" y="393478"/>
                  </a:cubicBezTo>
                  <a:cubicBezTo>
                    <a:pt x="536734" y="432625"/>
                    <a:pt x="575786" y="471583"/>
                    <a:pt x="614839" y="510540"/>
                  </a:cubicBezTo>
                  <a:cubicBezTo>
                    <a:pt x="616934" y="512636"/>
                    <a:pt x="617887" y="514731"/>
                    <a:pt x="617792" y="517684"/>
                  </a:cubicBezTo>
                  <a:cubicBezTo>
                    <a:pt x="617601" y="522637"/>
                    <a:pt x="617792" y="527590"/>
                    <a:pt x="617792" y="534734"/>
                  </a:cubicBezTo>
                  <a:cubicBezTo>
                    <a:pt x="619125" y="555498"/>
                    <a:pt x="613505" y="576167"/>
                    <a:pt x="597599" y="59331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332" name="Google Shape;1332;p6">
              <a:hlinkClick r:id="rId10" action="ppaction://hlinksldjump"/>
            </p:cNvPr>
            <p:cNvSpPr/>
            <p:nvPr/>
          </p:nvSpPr>
          <p:spPr>
            <a:xfrm>
              <a:off x="6166578" y="3190683"/>
              <a:ext cx="166213" cy="166307"/>
            </a:xfrm>
            <a:custGeom>
              <a:avLst/>
              <a:gdLst/>
              <a:ahLst/>
              <a:cxnLst/>
              <a:rect l="l" t="t" r="r" b="b"/>
              <a:pathLst>
                <a:path w="166213" h="166307" extrusionOk="0">
                  <a:moveTo>
                    <a:pt x="83345" y="166307"/>
                  </a:moveTo>
                  <a:cubicBezTo>
                    <a:pt x="128589" y="166307"/>
                    <a:pt x="166022" y="129160"/>
                    <a:pt x="166213" y="83821"/>
                  </a:cubicBezTo>
                  <a:cubicBezTo>
                    <a:pt x="166403" y="37529"/>
                    <a:pt x="129351" y="191"/>
                    <a:pt x="83250" y="1"/>
                  </a:cubicBezTo>
                  <a:cubicBezTo>
                    <a:pt x="37911" y="-190"/>
                    <a:pt x="287" y="36958"/>
                    <a:pt x="2" y="82011"/>
                  </a:cubicBezTo>
                  <a:cubicBezTo>
                    <a:pt x="-284" y="128683"/>
                    <a:pt x="36863" y="166117"/>
                    <a:pt x="83345" y="166212"/>
                  </a:cubicBezTo>
                  <a:close/>
                  <a:moveTo>
                    <a:pt x="82869" y="47530"/>
                  </a:moveTo>
                  <a:cubicBezTo>
                    <a:pt x="102681" y="47530"/>
                    <a:pt x="118778" y="63628"/>
                    <a:pt x="118683" y="83344"/>
                  </a:cubicBezTo>
                  <a:cubicBezTo>
                    <a:pt x="118683" y="102775"/>
                    <a:pt x="102681" y="118682"/>
                    <a:pt x="83250" y="118777"/>
                  </a:cubicBezTo>
                  <a:cubicBezTo>
                    <a:pt x="63533" y="118777"/>
                    <a:pt x="47436" y="102775"/>
                    <a:pt x="47436" y="82963"/>
                  </a:cubicBezTo>
                  <a:cubicBezTo>
                    <a:pt x="47436" y="63628"/>
                    <a:pt x="63533" y="47530"/>
                    <a:pt x="82869" y="47530"/>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333" name="Google Shape;1333;p6">
            <a:hlinkClick r:id="rId11" action="ppaction://hlinksldjump"/>
          </p:cNvPr>
          <p:cNvSpPr txBox="1"/>
          <p:nvPr/>
        </p:nvSpPr>
        <p:spPr>
          <a:xfrm>
            <a:off x="869323" y="4837548"/>
            <a:ext cx="712054"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Pricing</a:t>
            </a:r>
            <a:endParaRPr sz="1400" b="0" i="0" u="none" strike="noStrike" cap="none">
              <a:solidFill>
                <a:srgbClr val="000000"/>
              </a:solidFill>
              <a:latin typeface="Arial"/>
              <a:ea typeface="Arial"/>
              <a:cs typeface="Arial"/>
              <a:sym typeface="Arial"/>
            </a:endParaRPr>
          </a:p>
        </p:txBody>
      </p:sp>
      <p:grpSp>
        <p:nvGrpSpPr>
          <p:cNvPr id="1334" name="Google Shape;1334;p6"/>
          <p:cNvGrpSpPr/>
          <p:nvPr/>
        </p:nvGrpSpPr>
        <p:grpSpPr>
          <a:xfrm>
            <a:off x="431321" y="4863718"/>
            <a:ext cx="207664" cy="207733"/>
            <a:chOff x="6124575" y="3380359"/>
            <a:chExt cx="468618" cy="468774"/>
          </a:xfrm>
        </p:grpSpPr>
        <p:sp>
          <p:nvSpPr>
            <p:cNvPr id="1335" name="Google Shape;1335;p6">
              <a:hlinkClick r:id="rId11" action="ppaction://hlinksldjump"/>
            </p:cNvPr>
            <p:cNvSpPr/>
            <p:nvPr/>
          </p:nvSpPr>
          <p:spPr>
            <a:xfrm>
              <a:off x="6124575" y="3380359"/>
              <a:ext cx="468618" cy="468774"/>
            </a:xfrm>
            <a:custGeom>
              <a:avLst/>
              <a:gdLst/>
              <a:ahLst/>
              <a:cxnLst/>
              <a:rect l="l" t="t" r="r" b="b"/>
              <a:pathLst>
                <a:path w="468618" h="468774" extrusionOk="0">
                  <a:moveTo>
                    <a:pt x="468523" y="56377"/>
                  </a:moveTo>
                  <a:cubicBezTo>
                    <a:pt x="468523" y="53329"/>
                    <a:pt x="468523" y="50186"/>
                    <a:pt x="467951" y="47138"/>
                  </a:cubicBezTo>
                  <a:cubicBezTo>
                    <a:pt x="463094" y="18849"/>
                    <a:pt x="441567" y="466"/>
                    <a:pt x="412706" y="85"/>
                  </a:cubicBezTo>
                  <a:cubicBezTo>
                    <a:pt x="391561" y="-106"/>
                    <a:pt x="370415" y="85"/>
                    <a:pt x="349270" y="85"/>
                  </a:cubicBezTo>
                  <a:cubicBezTo>
                    <a:pt x="329744" y="85"/>
                    <a:pt x="310217" y="85"/>
                    <a:pt x="290691" y="85"/>
                  </a:cubicBezTo>
                  <a:cubicBezTo>
                    <a:pt x="259640" y="-106"/>
                    <a:pt x="233446" y="10943"/>
                    <a:pt x="211538" y="32946"/>
                  </a:cubicBezTo>
                  <a:cubicBezTo>
                    <a:pt x="146959" y="97716"/>
                    <a:pt x="82379" y="162391"/>
                    <a:pt x="17800" y="227065"/>
                  </a:cubicBezTo>
                  <a:cubicBezTo>
                    <a:pt x="-5917" y="250878"/>
                    <a:pt x="-5917" y="284120"/>
                    <a:pt x="17705" y="307837"/>
                  </a:cubicBezTo>
                  <a:cubicBezTo>
                    <a:pt x="65234" y="355558"/>
                    <a:pt x="112859" y="403183"/>
                    <a:pt x="160484" y="450808"/>
                  </a:cubicBezTo>
                  <a:cubicBezTo>
                    <a:pt x="184392" y="474715"/>
                    <a:pt x="217539" y="474811"/>
                    <a:pt x="241542" y="450808"/>
                  </a:cubicBezTo>
                  <a:cubicBezTo>
                    <a:pt x="306407" y="386133"/>
                    <a:pt x="371177" y="321363"/>
                    <a:pt x="435947" y="256688"/>
                  </a:cubicBezTo>
                  <a:cubicBezTo>
                    <a:pt x="457664" y="234971"/>
                    <a:pt x="468713" y="208777"/>
                    <a:pt x="468618" y="177916"/>
                  </a:cubicBezTo>
                  <a:cubicBezTo>
                    <a:pt x="468523" y="137435"/>
                    <a:pt x="468618" y="96859"/>
                    <a:pt x="468618" y="56377"/>
                  </a:cubicBezTo>
                  <a:close/>
                  <a:moveTo>
                    <a:pt x="409944" y="230875"/>
                  </a:moveTo>
                  <a:cubicBezTo>
                    <a:pt x="345174" y="295455"/>
                    <a:pt x="280595" y="360034"/>
                    <a:pt x="215920" y="424709"/>
                  </a:cubicBezTo>
                  <a:cubicBezTo>
                    <a:pt x="206014" y="434615"/>
                    <a:pt x="196013" y="434615"/>
                    <a:pt x="186202" y="424709"/>
                  </a:cubicBezTo>
                  <a:cubicBezTo>
                    <a:pt x="139053" y="377560"/>
                    <a:pt x="92000" y="330316"/>
                    <a:pt x="44851" y="283168"/>
                  </a:cubicBezTo>
                  <a:cubicBezTo>
                    <a:pt x="33707" y="272023"/>
                    <a:pt x="33802" y="262879"/>
                    <a:pt x="44851" y="251735"/>
                  </a:cubicBezTo>
                  <a:cubicBezTo>
                    <a:pt x="108764" y="187727"/>
                    <a:pt x="172676" y="123814"/>
                    <a:pt x="236494" y="59711"/>
                  </a:cubicBezTo>
                  <a:cubicBezTo>
                    <a:pt x="252020" y="44090"/>
                    <a:pt x="270403" y="36375"/>
                    <a:pt x="292406" y="36565"/>
                  </a:cubicBezTo>
                  <a:cubicBezTo>
                    <a:pt x="331744" y="36756"/>
                    <a:pt x="371082" y="36565"/>
                    <a:pt x="410516" y="36565"/>
                  </a:cubicBezTo>
                  <a:cubicBezTo>
                    <a:pt x="425184" y="36565"/>
                    <a:pt x="432233" y="43709"/>
                    <a:pt x="432233" y="58473"/>
                  </a:cubicBezTo>
                  <a:cubicBezTo>
                    <a:pt x="432233" y="78666"/>
                    <a:pt x="432233" y="98859"/>
                    <a:pt x="432233" y="118957"/>
                  </a:cubicBezTo>
                  <a:cubicBezTo>
                    <a:pt x="432233" y="138292"/>
                    <a:pt x="432233" y="157628"/>
                    <a:pt x="432233" y="177059"/>
                  </a:cubicBezTo>
                  <a:cubicBezTo>
                    <a:pt x="432233" y="198109"/>
                    <a:pt x="424994" y="216016"/>
                    <a:pt x="410039" y="230875"/>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336" name="Google Shape;1336;p6">
              <a:hlinkClick r:id="rId11" action="ppaction://hlinksldjump"/>
            </p:cNvPr>
            <p:cNvSpPr/>
            <p:nvPr/>
          </p:nvSpPr>
          <p:spPr>
            <a:xfrm>
              <a:off x="6405646" y="3456453"/>
              <a:ext cx="109824" cy="109728"/>
            </a:xfrm>
            <a:custGeom>
              <a:avLst/>
              <a:gdLst/>
              <a:ahLst/>
              <a:cxnLst/>
              <a:rect l="l" t="t" r="r" b="b"/>
              <a:pathLst>
                <a:path w="109824" h="109728" extrusionOk="0">
                  <a:moveTo>
                    <a:pt x="55055" y="0"/>
                  </a:moveTo>
                  <a:cubicBezTo>
                    <a:pt x="24765" y="-95"/>
                    <a:pt x="95" y="24480"/>
                    <a:pt x="0" y="54674"/>
                  </a:cubicBezTo>
                  <a:cubicBezTo>
                    <a:pt x="0" y="84868"/>
                    <a:pt x="24575" y="109633"/>
                    <a:pt x="54769" y="109728"/>
                  </a:cubicBezTo>
                  <a:cubicBezTo>
                    <a:pt x="85058" y="109728"/>
                    <a:pt x="109633" y="85344"/>
                    <a:pt x="109823" y="55055"/>
                  </a:cubicBezTo>
                  <a:cubicBezTo>
                    <a:pt x="110014" y="24861"/>
                    <a:pt x="85344" y="191"/>
                    <a:pt x="55055" y="96"/>
                  </a:cubicBezTo>
                  <a:close/>
                  <a:moveTo>
                    <a:pt x="54673" y="73152"/>
                  </a:moveTo>
                  <a:cubicBezTo>
                    <a:pt x="44577" y="72962"/>
                    <a:pt x="36576" y="64675"/>
                    <a:pt x="36671" y="54579"/>
                  </a:cubicBezTo>
                  <a:cubicBezTo>
                    <a:pt x="36766" y="44482"/>
                    <a:pt x="45053" y="36386"/>
                    <a:pt x="55150" y="36481"/>
                  </a:cubicBezTo>
                  <a:cubicBezTo>
                    <a:pt x="65151" y="36576"/>
                    <a:pt x="73247" y="44958"/>
                    <a:pt x="73152" y="55055"/>
                  </a:cubicBezTo>
                  <a:cubicBezTo>
                    <a:pt x="73057" y="65151"/>
                    <a:pt x="64675" y="73248"/>
                    <a:pt x="54673" y="7315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337" name="Google Shape;1337;p6">
            <a:hlinkClick r:id="rId12" action="ppaction://hlinksldjump"/>
          </p:cNvPr>
          <p:cNvSpPr txBox="1"/>
          <p:nvPr/>
        </p:nvSpPr>
        <p:spPr>
          <a:xfrm>
            <a:off x="869323" y="5290315"/>
            <a:ext cx="1040670"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Contact Us</a:t>
            </a:r>
            <a:endParaRPr sz="1400" b="0" i="0" u="none" strike="noStrike" cap="none">
              <a:solidFill>
                <a:srgbClr val="000000"/>
              </a:solidFill>
              <a:latin typeface="Arial"/>
              <a:ea typeface="Arial"/>
              <a:cs typeface="Arial"/>
              <a:sym typeface="Arial"/>
            </a:endParaRPr>
          </a:p>
        </p:txBody>
      </p:sp>
      <p:sp>
        <p:nvSpPr>
          <p:cNvPr id="1338" name="Google Shape;1338;p6">
            <a:hlinkClick r:id="rId12" action="ppaction://hlinksldjump"/>
          </p:cNvPr>
          <p:cNvSpPr/>
          <p:nvPr/>
        </p:nvSpPr>
        <p:spPr>
          <a:xfrm>
            <a:off x="436263" y="5292935"/>
            <a:ext cx="198499" cy="198487"/>
          </a:xfrm>
          <a:custGeom>
            <a:avLst/>
            <a:gdLst/>
            <a:ahLst/>
            <a:cxnLst/>
            <a:rect l="l" t="t" r="r" b="b"/>
            <a:pathLst>
              <a:path w="692188" h="692149" extrusionOk="0">
                <a:moveTo>
                  <a:pt x="676275" y="478060"/>
                </a:moveTo>
                <a:cubicBezTo>
                  <a:pt x="606266" y="450056"/>
                  <a:pt x="536258" y="422053"/>
                  <a:pt x="466154" y="394049"/>
                </a:cubicBezTo>
                <a:cubicBezTo>
                  <a:pt x="450247" y="387668"/>
                  <a:pt x="440531" y="392049"/>
                  <a:pt x="434150" y="407956"/>
                </a:cubicBezTo>
                <a:cubicBezTo>
                  <a:pt x="423005" y="435864"/>
                  <a:pt x="411575" y="463677"/>
                  <a:pt x="400907" y="491871"/>
                </a:cubicBezTo>
                <a:cubicBezTo>
                  <a:pt x="398431" y="498443"/>
                  <a:pt x="395288" y="499491"/>
                  <a:pt x="389096" y="498729"/>
                </a:cubicBezTo>
                <a:cubicBezTo>
                  <a:pt x="342138" y="493205"/>
                  <a:pt x="300609" y="475393"/>
                  <a:pt x="265462" y="443675"/>
                </a:cubicBezTo>
                <a:cubicBezTo>
                  <a:pt x="223456" y="405765"/>
                  <a:pt x="199739" y="358235"/>
                  <a:pt x="193453" y="302038"/>
                </a:cubicBezTo>
                <a:cubicBezTo>
                  <a:pt x="192881" y="296609"/>
                  <a:pt x="194024" y="293942"/>
                  <a:pt x="199644" y="291751"/>
                </a:cubicBezTo>
                <a:cubicBezTo>
                  <a:pt x="227933" y="280892"/>
                  <a:pt x="255937" y="269462"/>
                  <a:pt x="284131" y="258223"/>
                </a:cubicBezTo>
                <a:cubicBezTo>
                  <a:pt x="300323" y="251746"/>
                  <a:pt x="304514" y="242030"/>
                  <a:pt x="298037" y="225647"/>
                </a:cubicBezTo>
                <a:cubicBezTo>
                  <a:pt x="270415" y="156686"/>
                  <a:pt x="242697" y="87725"/>
                  <a:pt x="215360" y="18669"/>
                </a:cubicBezTo>
                <a:cubicBezTo>
                  <a:pt x="211931" y="10096"/>
                  <a:pt x="207645" y="3239"/>
                  <a:pt x="198787" y="0"/>
                </a:cubicBezTo>
                <a:lnTo>
                  <a:pt x="192024" y="0"/>
                </a:lnTo>
                <a:cubicBezTo>
                  <a:pt x="189357" y="2000"/>
                  <a:pt x="186595" y="2191"/>
                  <a:pt x="183928" y="0"/>
                </a:cubicBezTo>
                <a:lnTo>
                  <a:pt x="174498" y="0"/>
                </a:lnTo>
                <a:cubicBezTo>
                  <a:pt x="167069" y="1619"/>
                  <a:pt x="159353" y="953"/>
                  <a:pt x="151924" y="2858"/>
                </a:cubicBezTo>
                <a:cubicBezTo>
                  <a:pt x="86582" y="18860"/>
                  <a:pt x="40291" y="57531"/>
                  <a:pt x="13335" y="119063"/>
                </a:cubicBezTo>
                <a:cubicBezTo>
                  <a:pt x="5810" y="136303"/>
                  <a:pt x="1524" y="154400"/>
                  <a:pt x="0" y="173069"/>
                </a:cubicBezTo>
                <a:lnTo>
                  <a:pt x="0" y="181166"/>
                </a:lnTo>
                <a:cubicBezTo>
                  <a:pt x="1143" y="183833"/>
                  <a:pt x="1143" y="186595"/>
                  <a:pt x="0" y="189262"/>
                </a:cubicBezTo>
                <a:lnTo>
                  <a:pt x="0" y="198692"/>
                </a:lnTo>
                <a:cubicBezTo>
                  <a:pt x="1143" y="201835"/>
                  <a:pt x="1143" y="204978"/>
                  <a:pt x="0" y="208121"/>
                </a:cubicBezTo>
                <a:lnTo>
                  <a:pt x="0" y="212217"/>
                </a:lnTo>
                <a:cubicBezTo>
                  <a:pt x="953" y="213074"/>
                  <a:pt x="667" y="214122"/>
                  <a:pt x="667" y="215170"/>
                </a:cubicBezTo>
                <a:cubicBezTo>
                  <a:pt x="667" y="215932"/>
                  <a:pt x="667" y="216789"/>
                  <a:pt x="667" y="217551"/>
                </a:cubicBezTo>
                <a:cubicBezTo>
                  <a:pt x="667" y="218313"/>
                  <a:pt x="667" y="219170"/>
                  <a:pt x="667" y="219932"/>
                </a:cubicBezTo>
                <a:cubicBezTo>
                  <a:pt x="667" y="220980"/>
                  <a:pt x="857" y="222123"/>
                  <a:pt x="0" y="222885"/>
                </a:cubicBezTo>
                <a:lnTo>
                  <a:pt x="0" y="228314"/>
                </a:lnTo>
                <a:cubicBezTo>
                  <a:pt x="2477" y="229553"/>
                  <a:pt x="1334" y="231934"/>
                  <a:pt x="1429" y="233648"/>
                </a:cubicBezTo>
                <a:cubicBezTo>
                  <a:pt x="7239" y="300990"/>
                  <a:pt x="24479" y="365189"/>
                  <a:pt x="56769" y="424625"/>
                </a:cubicBezTo>
                <a:cubicBezTo>
                  <a:pt x="132017" y="563213"/>
                  <a:pt x="246983" y="649605"/>
                  <a:pt x="401479" y="682371"/>
                </a:cubicBezTo>
                <a:cubicBezTo>
                  <a:pt x="439674" y="690467"/>
                  <a:pt x="478536" y="694373"/>
                  <a:pt x="517589" y="690848"/>
                </a:cubicBezTo>
                <a:cubicBezTo>
                  <a:pt x="614267" y="682276"/>
                  <a:pt x="690848" y="599218"/>
                  <a:pt x="692182" y="501968"/>
                </a:cubicBezTo>
                <a:cubicBezTo>
                  <a:pt x="692372" y="488537"/>
                  <a:pt x="688562" y="482632"/>
                  <a:pt x="676180" y="477679"/>
                </a:cubicBezTo>
                <a:close/>
                <a:moveTo>
                  <a:pt x="650367" y="520065"/>
                </a:moveTo>
                <a:cubicBezTo>
                  <a:pt x="642366" y="579215"/>
                  <a:pt x="596837" y="630936"/>
                  <a:pt x="538925" y="646271"/>
                </a:cubicBezTo>
                <a:cubicBezTo>
                  <a:pt x="523399" y="650367"/>
                  <a:pt x="507587" y="652272"/>
                  <a:pt x="493014" y="651701"/>
                </a:cubicBezTo>
                <a:cubicBezTo>
                  <a:pt x="292418" y="650653"/>
                  <a:pt x="113348" y="513683"/>
                  <a:pt x="58103" y="320421"/>
                </a:cubicBezTo>
                <a:cubicBezTo>
                  <a:pt x="46387" y="279273"/>
                  <a:pt x="40481" y="237268"/>
                  <a:pt x="40577" y="194405"/>
                </a:cubicBezTo>
                <a:cubicBezTo>
                  <a:pt x="40672" y="117920"/>
                  <a:pt x="95726" y="53912"/>
                  <a:pt x="171164" y="42101"/>
                </a:cubicBezTo>
                <a:cubicBezTo>
                  <a:pt x="177641" y="41053"/>
                  <a:pt x="181261" y="41910"/>
                  <a:pt x="184023" y="49149"/>
                </a:cubicBezTo>
                <a:cubicBezTo>
                  <a:pt x="206407" y="106204"/>
                  <a:pt x="229267" y="163163"/>
                  <a:pt x="252222" y="219932"/>
                </a:cubicBezTo>
                <a:cubicBezTo>
                  <a:pt x="254318" y="225076"/>
                  <a:pt x="253651" y="226790"/>
                  <a:pt x="248317" y="228886"/>
                </a:cubicBezTo>
                <a:cubicBezTo>
                  <a:pt x="221266" y="239268"/>
                  <a:pt x="194501" y="250222"/>
                  <a:pt x="167545" y="260985"/>
                </a:cubicBezTo>
                <a:cubicBezTo>
                  <a:pt x="156305" y="265462"/>
                  <a:pt x="151638" y="271939"/>
                  <a:pt x="152114" y="283559"/>
                </a:cubicBezTo>
                <a:cubicBezTo>
                  <a:pt x="156877" y="392906"/>
                  <a:pt x="208979" y="471202"/>
                  <a:pt x="307467" y="518255"/>
                </a:cubicBezTo>
                <a:cubicBezTo>
                  <a:pt x="339757" y="533686"/>
                  <a:pt x="374523" y="539877"/>
                  <a:pt x="410242" y="540163"/>
                </a:cubicBezTo>
                <a:cubicBezTo>
                  <a:pt x="420719" y="540163"/>
                  <a:pt x="427292" y="534543"/>
                  <a:pt x="431101" y="525018"/>
                </a:cubicBezTo>
                <a:cubicBezTo>
                  <a:pt x="441865" y="497872"/>
                  <a:pt x="452819" y="470821"/>
                  <a:pt x="463487" y="443675"/>
                </a:cubicBezTo>
                <a:cubicBezTo>
                  <a:pt x="465392" y="438912"/>
                  <a:pt x="467011" y="437864"/>
                  <a:pt x="471964" y="439865"/>
                </a:cubicBezTo>
                <a:cubicBezTo>
                  <a:pt x="529019" y="462915"/>
                  <a:pt x="586073" y="485775"/>
                  <a:pt x="643319" y="508349"/>
                </a:cubicBezTo>
                <a:cubicBezTo>
                  <a:pt x="649510" y="510826"/>
                  <a:pt x="651129" y="513683"/>
                  <a:pt x="650272" y="520065"/>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nvGrpSpPr>
          <p:cNvPr id="1339" name="Google Shape;1339;p6"/>
          <p:cNvGrpSpPr/>
          <p:nvPr/>
        </p:nvGrpSpPr>
        <p:grpSpPr>
          <a:xfrm>
            <a:off x="3258053" y="292100"/>
            <a:ext cx="297947" cy="297947"/>
            <a:chOff x="8892506" y="664914"/>
            <a:chExt cx="209401" cy="209401"/>
          </a:xfrm>
        </p:grpSpPr>
        <p:sp>
          <p:nvSpPr>
            <p:cNvPr id="1340" name="Google Shape;1340;p6">
              <a:hlinkClick r:id="" action="ppaction://hlinkshowjump?jump=previousslide"/>
            </p:cNvPr>
            <p:cNvSpPr/>
            <p:nvPr/>
          </p:nvSpPr>
          <p:spPr>
            <a:xfrm>
              <a:off x="8892506" y="664914"/>
              <a:ext cx="209401" cy="209401"/>
            </a:xfrm>
            <a:prstGeom prst="ellipse">
              <a:avLst/>
            </a:prstGeom>
            <a:solidFill>
              <a:srgbClr val="0A070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341" name="Google Shape;1341;p6" descr="Caret Left with solid fill">
              <a:hlinkClick r:id="" action="ppaction://hlinkshowjump?jump=previousslide"/>
            </p:cNvPr>
            <p:cNvSpPr/>
            <p:nvPr/>
          </p:nvSpPr>
          <p:spPr>
            <a:xfrm>
              <a:off x="8960350" y="717942"/>
              <a:ext cx="59427" cy="103344"/>
            </a:xfrm>
            <a:custGeom>
              <a:avLst/>
              <a:gdLst/>
              <a:ahLst/>
              <a:cxnLst/>
              <a:rect l="l" t="t" r="r" b="b"/>
              <a:pathLst>
                <a:path w="309505" h="538229" extrusionOk="0">
                  <a:moveTo>
                    <a:pt x="269081" y="538229"/>
                  </a:moveTo>
                  <a:lnTo>
                    <a:pt x="0" y="269091"/>
                  </a:lnTo>
                  <a:lnTo>
                    <a:pt x="269081" y="0"/>
                  </a:lnTo>
                  <a:lnTo>
                    <a:pt x="309496" y="40405"/>
                  </a:lnTo>
                  <a:lnTo>
                    <a:pt x="80810" y="269091"/>
                  </a:lnTo>
                  <a:lnTo>
                    <a:pt x="309505" y="497824"/>
                  </a:lnTo>
                  <a:lnTo>
                    <a:pt x="269081" y="538229"/>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nvGrpSpPr>
          <p:cNvPr id="1342" name="Google Shape;1342;p6"/>
          <p:cNvGrpSpPr/>
          <p:nvPr/>
        </p:nvGrpSpPr>
        <p:grpSpPr>
          <a:xfrm flipH="1">
            <a:off x="3665943" y="292100"/>
            <a:ext cx="297947" cy="297947"/>
            <a:chOff x="8892506" y="664914"/>
            <a:chExt cx="209401" cy="209401"/>
          </a:xfrm>
        </p:grpSpPr>
        <p:sp>
          <p:nvSpPr>
            <p:cNvPr id="1343" name="Google Shape;1343;p6">
              <a:hlinkClick r:id="" action="ppaction://hlinkshowjump?jump=nextslide"/>
            </p:cNvPr>
            <p:cNvSpPr/>
            <p:nvPr/>
          </p:nvSpPr>
          <p:spPr>
            <a:xfrm>
              <a:off x="8892506" y="664914"/>
              <a:ext cx="209401" cy="209401"/>
            </a:xfrm>
            <a:prstGeom prst="ellipse">
              <a:avLst/>
            </a:prstGeom>
            <a:solidFill>
              <a:srgbClr val="120D1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344" name="Google Shape;1344;p6" descr="Caret Left with solid fill">
              <a:hlinkClick r:id="" action="ppaction://hlinkshowjump?jump=nextslide"/>
            </p:cNvPr>
            <p:cNvSpPr/>
            <p:nvPr/>
          </p:nvSpPr>
          <p:spPr>
            <a:xfrm>
              <a:off x="8960350" y="717942"/>
              <a:ext cx="59427" cy="103344"/>
            </a:xfrm>
            <a:custGeom>
              <a:avLst/>
              <a:gdLst/>
              <a:ahLst/>
              <a:cxnLst/>
              <a:rect l="l" t="t" r="r" b="b"/>
              <a:pathLst>
                <a:path w="309505" h="538229" extrusionOk="0">
                  <a:moveTo>
                    <a:pt x="269081" y="538229"/>
                  </a:moveTo>
                  <a:lnTo>
                    <a:pt x="0" y="269091"/>
                  </a:lnTo>
                  <a:lnTo>
                    <a:pt x="269081" y="0"/>
                  </a:lnTo>
                  <a:lnTo>
                    <a:pt x="309496" y="40405"/>
                  </a:lnTo>
                  <a:lnTo>
                    <a:pt x="80810" y="269091"/>
                  </a:lnTo>
                  <a:lnTo>
                    <a:pt x="309505" y="497824"/>
                  </a:lnTo>
                  <a:lnTo>
                    <a:pt x="269081" y="538229"/>
                  </a:ln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345" name="Google Shape;1345;p6"/>
          <p:cNvSpPr/>
          <p:nvPr/>
        </p:nvSpPr>
        <p:spPr>
          <a:xfrm>
            <a:off x="25" y="0"/>
            <a:ext cx="3008700" cy="68580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346" name="Google Shape;1346;p6"/>
          <p:cNvGrpSpPr/>
          <p:nvPr/>
        </p:nvGrpSpPr>
        <p:grpSpPr>
          <a:xfrm>
            <a:off x="400070" y="221666"/>
            <a:ext cx="361219" cy="70242"/>
            <a:chOff x="249382" y="221673"/>
            <a:chExt cx="234497" cy="45600"/>
          </a:xfrm>
        </p:grpSpPr>
        <p:sp>
          <p:nvSpPr>
            <p:cNvPr id="1347" name="Google Shape;1347;p6"/>
            <p:cNvSpPr/>
            <p:nvPr/>
          </p:nvSpPr>
          <p:spPr>
            <a:xfrm>
              <a:off x="249382" y="221673"/>
              <a:ext cx="45600" cy="45600"/>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348" name="Google Shape;1348;p6"/>
            <p:cNvSpPr/>
            <p:nvPr/>
          </p:nvSpPr>
          <p:spPr>
            <a:xfrm>
              <a:off x="344632" y="221673"/>
              <a:ext cx="45600" cy="45600"/>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349" name="Google Shape;1349;p6"/>
            <p:cNvSpPr/>
            <p:nvPr/>
          </p:nvSpPr>
          <p:spPr>
            <a:xfrm>
              <a:off x="438279" y="221673"/>
              <a:ext cx="45600" cy="45600"/>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sp>
        <p:nvSpPr>
          <p:cNvPr id="1350" name="Google Shape;1350;p6">
            <a:hlinkClick r:id="rId4" action="ppaction://hlinksldjump"/>
          </p:cNvPr>
          <p:cNvSpPr txBox="1"/>
          <p:nvPr/>
        </p:nvSpPr>
        <p:spPr>
          <a:xfrm>
            <a:off x="869326" y="1302700"/>
            <a:ext cx="13635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Background</a:t>
            </a:r>
            <a:endParaRPr sz="1400" b="0" i="0" u="none" strike="noStrike" cap="none">
              <a:solidFill>
                <a:srgbClr val="000000"/>
              </a:solidFill>
              <a:latin typeface="Arial"/>
              <a:ea typeface="Arial"/>
              <a:cs typeface="Arial"/>
              <a:sym typeface="Arial"/>
            </a:endParaRPr>
          </a:p>
        </p:txBody>
      </p:sp>
      <p:sp>
        <p:nvSpPr>
          <p:cNvPr id="1351" name="Google Shape;1351;p6">
            <a:hlinkClick r:id="rId4" action="ppaction://hlinksldjump"/>
          </p:cNvPr>
          <p:cNvSpPr/>
          <p:nvPr/>
        </p:nvSpPr>
        <p:spPr>
          <a:xfrm>
            <a:off x="405478" y="1294855"/>
            <a:ext cx="198920" cy="205975"/>
          </a:xfrm>
          <a:custGeom>
            <a:avLst/>
            <a:gdLst/>
            <a:ahLst/>
            <a:cxnLst/>
            <a:rect l="l" t="t" r="r" b="b"/>
            <a:pathLst>
              <a:path w="3788950" h="3923333" extrusionOk="0">
                <a:moveTo>
                  <a:pt x="3715304" y="3556921"/>
                </a:moveTo>
                <a:cubicBezTo>
                  <a:pt x="3417934" y="3247644"/>
                  <a:pt x="3120754" y="2938177"/>
                  <a:pt x="2822431" y="2629852"/>
                </a:cubicBezTo>
                <a:cubicBezTo>
                  <a:pt x="2800618" y="2607278"/>
                  <a:pt x="2801380" y="2594896"/>
                  <a:pt x="2820430" y="2571845"/>
                </a:cubicBezTo>
                <a:cubicBezTo>
                  <a:pt x="2925872" y="2444020"/>
                  <a:pt x="3006740" y="2301240"/>
                  <a:pt x="3065128" y="2146459"/>
                </a:cubicBezTo>
                <a:cubicBezTo>
                  <a:pt x="3164950" y="1881950"/>
                  <a:pt x="3194668" y="1608868"/>
                  <a:pt x="3148186" y="1330071"/>
                </a:cubicBezTo>
                <a:cubicBezTo>
                  <a:pt x="3084749" y="949643"/>
                  <a:pt x="2904060" y="632936"/>
                  <a:pt x="2612214" y="381476"/>
                </a:cubicBezTo>
                <a:cubicBezTo>
                  <a:pt x="2402569" y="200787"/>
                  <a:pt x="2160824" y="83630"/>
                  <a:pt x="1888600" y="29432"/>
                </a:cubicBezTo>
                <a:cubicBezTo>
                  <a:pt x="1832116" y="18193"/>
                  <a:pt x="1773823" y="17336"/>
                  <a:pt x="1718483" y="0"/>
                </a:cubicBezTo>
                <a:lnTo>
                  <a:pt x="1695528" y="0"/>
                </a:lnTo>
                <a:cubicBezTo>
                  <a:pt x="1688765" y="6668"/>
                  <a:pt x="1680288" y="2953"/>
                  <a:pt x="1672573" y="3905"/>
                </a:cubicBezTo>
                <a:cubicBezTo>
                  <a:pt x="1664857" y="2858"/>
                  <a:pt x="1656285" y="6572"/>
                  <a:pt x="1649617" y="0"/>
                </a:cubicBezTo>
                <a:lnTo>
                  <a:pt x="1511695" y="0"/>
                </a:lnTo>
                <a:cubicBezTo>
                  <a:pt x="1507123" y="5048"/>
                  <a:pt x="1501027" y="3715"/>
                  <a:pt x="1495312" y="3905"/>
                </a:cubicBezTo>
                <a:cubicBezTo>
                  <a:pt x="1490931" y="3905"/>
                  <a:pt x="1486549" y="3905"/>
                  <a:pt x="1482073" y="3905"/>
                </a:cubicBezTo>
                <a:cubicBezTo>
                  <a:pt x="1476358" y="3619"/>
                  <a:pt x="1470262" y="4953"/>
                  <a:pt x="1465690" y="0"/>
                </a:cubicBezTo>
                <a:lnTo>
                  <a:pt x="1442734" y="0"/>
                </a:lnTo>
                <a:cubicBezTo>
                  <a:pt x="1422256" y="14764"/>
                  <a:pt x="1397491" y="11240"/>
                  <a:pt x="1374726" y="14288"/>
                </a:cubicBezTo>
                <a:cubicBezTo>
                  <a:pt x="1123456" y="46958"/>
                  <a:pt x="894475" y="137827"/>
                  <a:pt x="686926" y="281369"/>
                </a:cubicBezTo>
                <a:cubicBezTo>
                  <a:pt x="446705" y="447485"/>
                  <a:pt x="265635" y="664464"/>
                  <a:pt x="143429" y="930402"/>
                </a:cubicBezTo>
                <a:cubicBezTo>
                  <a:pt x="11317" y="1218057"/>
                  <a:pt x="-29069" y="1519142"/>
                  <a:pt x="20366" y="1830229"/>
                </a:cubicBezTo>
                <a:cubicBezTo>
                  <a:pt x="79516" y="2202275"/>
                  <a:pt x="252967" y="2514886"/>
                  <a:pt x="534145" y="2766251"/>
                </a:cubicBezTo>
                <a:cubicBezTo>
                  <a:pt x="764269" y="2971895"/>
                  <a:pt x="1032112" y="3102293"/>
                  <a:pt x="1337102" y="3148298"/>
                </a:cubicBezTo>
                <a:cubicBezTo>
                  <a:pt x="1741724" y="3209354"/>
                  <a:pt x="2118057" y="3128963"/>
                  <a:pt x="2460385" y="2901791"/>
                </a:cubicBezTo>
                <a:cubicBezTo>
                  <a:pt x="2485722" y="2885027"/>
                  <a:pt x="2498009" y="2886456"/>
                  <a:pt x="2519059" y="2908364"/>
                </a:cubicBezTo>
                <a:cubicBezTo>
                  <a:pt x="2817383" y="3220212"/>
                  <a:pt x="3116944" y="3531013"/>
                  <a:pt x="3416219" y="3842004"/>
                </a:cubicBezTo>
                <a:cubicBezTo>
                  <a:pt x="3426792" y="3853053"/>
                  <a:pt x="3437841" y="3863721"/>
                  <a:pt x="3449461" y="3873722"/>
                </a:cubicBezTo>
                <a:cubicBezTo>
                  <a:pt x="3547950" y="3958304"/>
                  <a:pt x="3698635" y="3931444"/>
                  <a:pt x="3761786" y="3818192"/>
                </a:cubicBezTo>
                <a:cubicBezTo>
                  <a:pt x="3810078" y="3731609"/>
                  <a:pt x="3793600" y="3638360"/>
                  <a:pt x="3715400" y="3557016"/>
                </a:cubicBezTo>
                <a:close/>
                <a:moveTo>
                  <a:pt x="1586086" y="2754535"/>
                </a:moveTo>
                <a:cubicBezTo>
                  <a:pt x="944291" y="2758059"/>
                  <a:pt x="415273" y="2229517"/>
                  <a:pt x="414701" y="1584389"/>
                </a:cubicBezTo>
                <a:cubicBezTo>
                  <a:pt x="414225" y="939832"/>
                  <a:pt x="941434" y="412623"/>
                  <a:pt x="1585609" y="413480"/>
                </a:cubicBezTo>
                <a:cubicBezTo>
                  <a:pt x="2230738" y="414337"/>
                  <a:pt x="2758137" y="943261"/>
                  <a:pt x="2754803" y="1585817"/>
                </a:cubicBezTo>
                <a:cubicBezTo>
                  <a:pt x="2751469" y="2232374"/>
                  <a:pt x="2232833" y="2750915"/>
                  <a:pt x="1586086" y="275444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352" name="Google Shape;1352;p6">
            <a:hlinkClick r:id="rId6" action="ppaction://hlinksldjump"/>
          </p:cNvPr>
          <p:cNvSpPr txBox="1"/>
          <p:nvPr/>
        </p:nvSpPr>
        <p:spPr>
          <a:xfrm>
            <a:off x="869327" y="2200875"/>
            <a:ext cx="15240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Data Cleaning</a:t>
            </a:r>
            <a:endParaRPr sz="1400" b="0" i="0" u="none" strike="noStrike" cap="none">
              <a:solidFill>
                <a:srgbClr val="000000"/>
              </a:solidFill>
              <a:latin typeface="Arial"/>
              <a:ea typeface="Arial"/>
              <a:cs typeface="Arial"/>
              <a:sym typeface="Arial"/>
            </a:endParaRPr>
          </a:p>
        </p:txBody>
      </p:sp>
      <p:grpSp>
        <p:nvGrpSpPr>
          <p:cNvPr id="1353" name="Google Shape;1353;p6"/>
          <p:cNvGrpSpPr/>
          <p:nvPr/>
        </p:nvGrpSpPr>
        <p:grpSpPr>
          <a:xfrm>
            <a:off x="431322" y="2214773"/>
            <a:ext cx="203700" cy="203700"/>
            <a:chOff x="431322" y="2214773"/>
            <a:chExt cx="203700" cy="203700"/>
          </a:xfrm>
        </p:grpSpPr>
        <p:sp>
          <p:nvSpPr>
            <p:cNvPr id="1354" name="Google Shape;1354;p6">
              <a:hlinkClick r:id="rId6" action="ppaction://hlinksldjump"/>
            </p:cNvPr>
            <p:cNvSpPr/>
            <p:nvPr/>
          </p:nvSpPr>
          <p:spPr>
            <a:xfrm>
              <a:off x="431322" y="2214773"/>
              <a:ext cx="203700" cy="203700"/>
            </a:xfrm>
            <a:prstGeom prst="roundRect">
              <a:avLst>
                <a:gd name="adj" fmla="val 12600"/>
              </a:avLst>
            </a:prstGeom>
            <a:solidFill>
              <a:srgbClr val="C1C1C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355" name="Google Shape;1355;p6" descr="Add with solid fill">
              <a:hlinkClick r:id="rId6" action="ppaction://hlinksldjump"/>
            </p:cNvPr>
            <p:cNvPicPr preferRelativeResize="0"/>
            <p:nvPr/>
          </p:nvPicPr>
          <p:blipFill rotWithShape="1">
            <a:blip r:embed="rId7">
              <a:alphaModFix/>
            </a:blip>
            <a:srcRect/>
            <a:stretch/>
          </p:blipFill>
          <p:spPr>
            <a:xfrm>
              <a:off x="472263" y="2255714"/>
              <a:ext cx="121788" cy="121788"/>
            </a:xfrm>
            <a:prstGeom prst="rect">
              <a:avLst/>
            </a:prstGeom>
            <a:noFill/>
            <a:ln>
              <a:noFill/>
            </a:ln>
          </p:spPr>
        </p:pic>
      </p:grpSp>
      <p:grpSp>
        <p:nvGrpSpPr>
          <p:cNvPr id="1356" name="Google Shape;1356;p6"/>
          <p:cNvGrpSpPr/>
          <p:nvPr/>
        </p:nvGrpSpPr>
        <p:grpSpPr>
          <a:xfrm>
            <a:off x="431336" y="2660278"/>
            <a:ext cx="203692" cy="203692"/>
            <a:chOff x="431321" y="3254199"/>
            <a:chExt cx="265500" cy="265500"/>
          </a:xfrm>
        </p:grpSpPr>
        <p:sp>
          <p:nvSpPr>
            <p:cNvPr id="1357" name="Google Shape;1357;p6">
              <a:hlinkClick r:id="rId8" action="ppaction://hlinksldjump"/>
            </p:cNvPr>
            <p:cNvSpPr/>
            <p:nvPr/>
          </p:nvSpPr>
          <p:spPr>
            <a:xfrm>
              <a:off x="431321" y="3254199"/>
              <a:ext cx="265500" cy="265500"/>
            </a:xfrm>
            <a:prstGeom prst="roundRect">
              <a:avLst>
                <a:gd name="adj" fmla="val 12600"/>
              </a:avLst>
            </a:prstGeom>
            <a:gradFill>
              <a:gsLst>
                <a:gs pos="0">
                  <a:srgbClr val="4224B0"/>
                </a:gs>
                <a:gs pos="11000">
                  <a:srgbClr val="4224B0"/>
                </a:gs>
                <a:gs pos="100000">
                  <a:srgbClr val="7F93A0"/>
                </a:gs>
              </a:gsLst>
              <a:lin ang="2700006"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358" name="Google Shape;1358;p6" descr="Heart with solid fill">
              <a:hlinkClick r:id="rId8" action="ppaction://hlinksldjump"/>
            </p:cNvPr>
            <p:cNvSpPr/>
            <p:nvPr/>
          </p:nvSpPr>
          <p:spPr>
            <a:xfrm>
              <a:off x="498181" y="3324518"/>
              <a:ext cx="131159" cy="124273"/>
            </a:xfrm>
            <a:custGeom>
              <a:avLst/>
              <a:gdLst/>
              <a:ahLst/>
              <a:cxnLst/>
              <a:rect l="l" t="t" r="r" b="b"/>
              <a:pathLst>
                <a:path w="647700" h="613696" extrusionOk="0">
                  <a:moveTo>
                    <a:pt x="323850" y="127922"/>
                  </a:moveTo>
                  <a:cubicBezTo>
                    <a:pt x="203835" y="-110203"/>
                    <a:pt x="0" y="32672"/>
                    <a:pt x="0" y="166022"/>
                  </a:cubicBezTo>
                  <a:cubicBezTo>
                    <a:pt x="0" y="366047"/>
                    <a:pt x="323850" y="613697"/>
                    <a:pt x="323850" y="613697"/>
                  </a:cubicBezTo>
                  <a:cubicBezTo>
                    <a:pt x="323850" y="613697"/>
                    <a:pt x="647700" y="366047"/>
                    <a:pt x="647700" y="166022"/>
                  </a:cubicBezTo>
                  <a:cubicBezTo>
                    <a:pt x="647700" y="32672"/>
                    <a:pt x="443865" y="-110203"/>
                    <a:pt x="323850" y="12792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359" name="Google Shape;1359;p6">
            <a:hlinkClick r:id="rId8" action="ppaction://hlinksldjump"/>
          </p:cNvPr>
          <p:cNvSpPr txBox="1"/>
          <p:nvPr/>
        </p:nvSpPr>
        <p:spPr>
          <a:xfrm>
            <a:off x="869323" y="2649959"/>
            <a:ext cx="11481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EDA</a:t>
            </a:r>
            <a:endParaRPr sz="1400" b="0" i="0" u="none" strike="noStrike" cap="none">
              <a:solidFill>
                <a:srgbClr val="000000"/>
              </a:solidFill>
              <a:latin typeface="Arial"/>
              <a:ea typeface="Arial"/>
              <a:cs typeface="Arial"/>
              <a:sym typeface="Arial"/>
            </a:endParaRPr>
          </a:p>
        </p:txBody>
      </p:sp>
      <p:sp>
        <p:nvSpPr>
          <p:cNvPr id="1360" name="Google Shape;1360;p6"/>
          <p:cNvSpPr txBox="1"/>
          <p:nvPr/>
        </p:nvSpPr>
        <p:spPr>
          <a:xfrm>
            <a:off x="869326" y="3479250"/>
            <a:ext cx="16650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Dashboard</a:t>
            </a:r>
            <a:endParaRPr sz="1400" b="0" i="0" u="none" strike="noStrike" cap="none">
              <a:solidFill>
                <a:srgbClr val="000000"/>
              </a:solidFill>
              <a:latin typeface="Arial"/>
              <a:ea typeface="Arial"/>
              <a:cs typeface="Arial"/>
              <a:sym typeface="Arial"/>
            </a:endParaRPr>
          </a:p>
        </p:txBody>
      </p:sp>
      <p:sp>
        <p:nvSpPr>
          <p:cNvPr id="1361" name="Google Shape;1361;p6"/>
          <p:cNvSpPr/>
          <p:nvPr/>
        </p:nvSpPr>
        <p:spPr>
          <a:xfrm>
            <a:off x="470506" y="3479247"/>
            <a:ext cx="154868" cy="204940"/>
          </a:xfrm>
          <a:custGeom>
            <a:avLst/>
            <a:gdLst/>
            <a:ahLst/>
            <a:cxnLst/>
            <a:rect l="l" t="t" r="r" b="b"/>
            <a:pathLst>
              <a:path w="469298" h="621030" extrusionOk="0">
                <a:moveTo>
                  <a:pt x="467584" y="62389"/>
                </a:moveTo>
                <a:cubicBezTo>
                  <a:pt x="461298" y="29813"/>
                  <a:pt x="431294" y="-95"/>
                  <a:pt x="394242" y="0"/>
                </a:cubicBezTo>
                <a:cubicBezTo>
                  <a:pt x="287847" y="286"/>
                  <a:pt x="181453" y="0"/>
                  <a:pt x="75059" y="191"/>
                </a:cubicBezTo>
                <a:cubicBezTo>
                  <a:pt x="67248" y="191"/>
                  <a:pt x="59343" y="762"/>
                  <a:pt x="51913" y="3715"/>
                </a:cubicBezTo>
                <a:cubicBezTo>
                  <a:pt x="23910" y="15145"/>
                  <a:pt x="6860" y="35624"/>
                  <a:pt x="1240" y="65342"/>
                </a:cubicBezTo>
                <a:cubicBezTo>
                  <a:pt x="-665" y="75533"/>
                  <a:pt x="192" y="85916"/>
                  <a:pt x="192" y="96203"/>
                </a:cubicBezTo>
                <a:cubicBezTo>
                  <a:pt x="192" y="260985"/>
                  <a:pt x="192" y="425672"/>
                  <a:pt x="192" y="590455"/>
                </a:cubicBezTo>
                <a:cubicBezTo>
                  <a:pt x="192" y="608838"/>
                  <a:pt x="6384" y="617125"/>
                  <a:pt x="22671" y="621030"/>
                </a:cubicBezTo>
                <a:lnTo>
                  <a:pt x="32387" y="621030"/>
                </a:lnTo>
                <a:cubicBezTo>
                  <a:pt x="37626" y="620268"/>
                  <a:pt x="42483" y="618744"/>
                  <a:pt x="46674" y="615315"/>
                </a:cubicBezTo>
                <a:cubicBezTo>
                  <a:pt x="51437" y="611315"/>
                  <a:pt x="56771" y="607981"/>
                  <a:pt x="61819" y="604171"/>
                </a:cubicBezTo>
                <a:cubicBezTo>
                  <a:pt x="117064" y="562737"/>
                  <a:pt x="172214" y="521399"/>
                  <a:pt x="227364" y="479965"/>
                </a:cubicBezTo>
                <a:cubicBezTo>
                  <a:pt x="232380" y="476155"/>
                  <a:pt x="237333" y="476091"/>
                  <a:pt x="242223" y="479774"/>
                </a:cubicBezTo>
                <a:cubicBezTo>
                  <a:pt x="301754" y="524447"/>
                  <a:pt x="361380" y="569119"/>
                  <a:pt x="420912" y="613791"/>
                </a:cubicBezTo>
                <a:cubicBezTo>
                  <a:pt x="425484" y="617220"/>
                  <a:pt x="430151" y="620078"/>
                  <a:pt x="435866" y="621030"/>
                </a:cubicBezTo>
                <a:lnTo>
                  <a:pt x="445581" y="621030"/>
                </a:lnTo>
                <a:cubicBezTo>
                  <a:pt x="462155" y="617792"/>
                  <a:pt x="469108" y="609410"/>
                  <a:pt x="469299" y="592265"/>
                </a:cubicBezTo>
                <a:cubicBezTo>
                  <a:pt x="469299" y="591027"/>
                  <a:pt x="469299" y="589884"/>
                  <a:pt x="469299" y="588645"/>
                </a:cubicBezTo>
                <a:cubicBezTo>
                  <a:pt x="469299" y="419100"/>
                  <a:pt x="469299" y="249460"/>
                  <a:pt x="469299" y="79915"/>
                </a:cubicBezTo>
                <a:cubicBezTo>
                  <a:pt x="469299" y="74009"/>
                  <a:pt x="468822" y="68199"/>
                  <a:pt x="467679" y="62484"/>
                </a:cubicBezTo>
                <a:close/>
                <a:moveTo>
                  <a:pt x="415292" y="543211"/>
                </a:moveTo>
                <a:cubicBezTo>
                  <a:pt x="382716" y="518732"/>
                  <a:pt x="351093" y="495015"/>
                  <a:pt x="319470" y="471297"/>
                </a:cubicBezTo>
                <a:cubicBezTo>
                  <a:pt x="297372" y="454724"/>
                  <a:pt x="275274" y="438055"/>
                  <a:pt x="253176" y="421577"/>
                </a:cubicBezTo>
                <a:cubicBezTo>
                  <a:pt x="239937" y="411671"/>
                  <a:pt x="229459" y="411766"/>
                  <a:pt x="216315" y="421577"/>
                </a:cubicBezTo>
                <a:cubicBezTo>
                  <a:pt x="164022" y="460820"/>
                  <a:pt x="111730" y="500063"/>
                  <a:pt x="59438" y="539211"/>
                </a:cubicBezTo>
                <a:cubicBezTo>
                  <a:pt x="58009" y="540258"/>
                  <a:pt x="56580" y="541306"/>
                  <a:pt x="55152" y="542354"/>
                </a:cubicBezTo>
                <a:cubicBezTo>
                  <a:pt x="53151" y="541116"/>
                  <a:pt x="54009" y="539306"/>
                  <a:pt x="54009" y="537877"/>
                </a:cubicBezTo>
                <a:cubicBezTo>
                  <a:pt x="54009" y="385191"/>
                  <a:pt x="54009" y="232601"/>
                  <a:pt x="54009" y="79915"/>
                </a:cubicBezTo>
                <a:cubicBezTo>
                  <a:pt x="54009" y="62770"/>
                  <a:pt x="64391" y="52388"/>
                  <a:pt x="81536" y="52388"/>
                </a:cubicBezTo>
                <a:cubicBezTo>
                  <a:pt x="183739" y="52388"/>
                  <a:pt x="285847" y="52388"/>
                  <a:pt x="388050" y="52388"/>
                </a:cubicBezTo>
                <a:cubicBezTo>
                  <a:pt x="405195" y="52388"/>
                  <a:pt x="415578" y="62770"/>
                  <a:pt x="415578" y="79915"/>
                </a:cubicBezTo>
                <a:cubicBezTo>
                  <a:pt x="415578" y="232601"/>
                  <a:pt x="415578" y="385191"/>
                  <a:pt x="415578" y="537877"/>
                </a:cubicBezTo>
                <a:cubicBezTo>
                  <a:pt x="415578" y="539211"/>
                  <a:pt x="415482" y="540544"/>
                  <a:pt x="415387" y="543020"/>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362" name="Google Shape;1362;p6">
            <a:hlinkClick r:id="rId9" action="ppaction://hlinksldjump"/>
          </p:cNvPr>
          <p:cNvSpPr txBox="1"/>
          <p:nvPr/>
        </p:nvSpPr>
        <p:spPr>
          <a:xfrm>
            <a:off x="869325" y="3932025"/>
            <a:ext cx="13635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Data Modeling </a:t>
            </a:r>
            <a:endParaRPr sz="1400" b="0" i="0" u="none" strike="noStrike" cap="none">
              <a:solidFill>
                <a:srgbClr val="000000"/>
              </a:solidFill>
              <a:latin typeface="Arial"/>
              <a:ea typeface="Arial"/>
              <a:cs typeface="Arial"/>
              <a:sym typeface="Arial"/>
            </a:endParaRPr>
          </a:p>
        </p:txBody>
      </p:sp>
      <p:sp>
        <p:nvSpPr>
          <p:cNvPr id="1363" name="Google Shape;1363;p6">
            <a:hlinkClick r:id="rId9" action="ppaction://hlinksldjump"/>
          </p:cNvPr>
          <p:cNvSpPr/>
          <p:nvPr/>
        </p:nvSpPr>
        <p:spPr>
          <a:xfrm>
            <a:off x="457357" y="3958031"/>
            <a:ext cx="174838" cy="205723"/>
          </a:xfrm>
          <a:custGeom>
            <a:avLst/>
            <a:gdLst/>
            <a:ahLst/>
            <a:cxnLst/>
            <a:rect l="l" t="t" r="r" b="b"/>
            <a:pathLst>
              <a:path w="254310" h="299233" extrusionOk="0">
                <a:moveTo>
                  <a:pt x="250564" y="139515"/>
                </a:moveTo>
                <a:cubicBezTo>
                  <a:pt x="238951" y="123995"/>
                  <a:pt x="227338" y="108453"/>
                  <a:pt x="215595" y="93041"/>
                </a:cubicBezTo>
                <a:cubicBezTo>
                  <a:pt x="213782" y="90667"/>
                  <a:pt x="213458" y="89221"/>
                  <a:pt x="215466" y="86609"/>
                </a:cubicBezTo>
                <a:cubicBezTo>
                  <a:pt x="227273" y="71218"/>
                  <a:pt x="238800" y="55655"/>
                  <a:pt x="250434" y="40135"/>
                </a:cubicBezTo>
                <a:cubicBezTo>
                  <a:pt x="252355" y="37588"/>
                  <a:pt x="253910" y="34890"/>
                  <a:pt x="254190" y="31631"/>
                </a:cubicBezTo>
                <a:cubicBezTo>
                  <a:pt x="255054" y="21896"/>
                  <a:pt x="248341" y="14924"/>
                  <a:pt x="238001" y="14924"/>
                </a:cubicBezTo>
                <a:cubicBezTo>
                  <a:pt x="179785" y="14924"/>
                  <a:pt x="121569" y="14924"/>
                  <a:pt x="63353" y="14967"/>
                </a:cubicBezTo>
                <a:cubicBezTo>
                  <a:pt x="61001" y="14967"/>
                  <a:pt x="59835" y="14773"/>
                  <a:pt x="59360" y="11923"/>
                </a:cubicBezTo>
                <a:cubicBezTo>
                  <a:pt x="58173" y="5102"/>
                  <a:pt x="52539" y="418"/>
                  <a:pt x="45999" y="30"/>
                </a:cubicBezTo>
                <a:cubicBezTo>
                  <a:pt x="38962" y="-380"/>
                  <a:pt x="32983" y="3483"/>
                  <a:pt x="30716" y="9916"/>
                </a:cubicBezTo>
                <a:cubicBezTo>
                  <a:pt x="29896" y="12269"/>
                  <a:pt x="29788" y="14708"/>
                  <a:pt x="29788" y="17169"/>
                </a:cubicBezTo>
                <a:cubicBezTo>
                  <a:pt x="29788" y="58310"/>
                  <a:pt x="29788" y="99474"/>
                  <a:pt x="29788" y="140615"/>
                </a:cubicBezTo>
                <a:lnTo>
                  <a:pt x="29788" y="156049"/>
                </a:lnTo>
                <a:cubicBezTo>
                  <a:pt x="29788" y="192636"/>
                  <a:pt x="29745" y="229223"/>
                  <a:pt x="29853" y="265811"/>
                </a:cubicBezTo>
                <a:cubicBezTo>
                  <a:pt x="29853" y="268725"/>
                  <a:pt x="29141" y="269631"/>
                  <a:pt x="26205" y="269437"/>
                </a:cubicBezTo>
                <a:cubicBezTo>
                  <a:pt x="22255" y="269178"/>
                  <a:pt x="18262" y="269286"/>
                  <a:pt x="14290" y="269437"/>
                </a:cubicBezTo>
                <a:cubicBezTo>
                  <a:pt x="6152" y="269761"/>
                  <a:pt x="43" y="276129"/>
                  <a:pt x="0" y="284180"/>
                </a:cubicBezTo>
                <a:cubicBezTo>
                  <a:pt x="-43" y="292274"/>
                  <a:pt x="5979" y="299031"/>
                  <a:pt x="14052" y="299095"/>
                </a:cubicBezTo>
                <a:cubicBezTo>
                  <a:pt x="34515" y="299290"/>
                  <a:pt x="54957" y="299268"/>
                  <a:pt x="75420" y="299095"/>
                </a:cubicBezTo>
                <a:cubicBezTo>
                  <a:pt x="83493" y="299031"/>
                  <a:pt x="89709" y="292318"/>
                  <a:pt x="89752" y="284331"/>
                </a:cubicBezTo>
                <a:cubicBezTo>
                  <a:pt x="89796" y="276258"/>
                  <a:pt x="83449" y="269696"/>
                  <a:pt x="75182" y="269415"/>
                </a:cubicBezTo>
                <a:cubicBezTo>
                  <a:pt x="71211" y="269286"/>
                  <a:pt x="67217" y="269156"/>
                  <a:pt x="63267" y="269437"/>
                </a:cubicBezTo>
                <a:cubicBezTo>
                  <a:pt x="60202" y="269674"/>
                  <a:pt x="59706" y="268552"/>
                  <a:pt x="59706" y="265746"/>
                </a:cubicBezTo>
                <a:cubicBezTo>
                  <a:pt x="59813" y="233238"/>
                  <a:pt x="59813" y="200752"/>
                  <a:pt x="59706" y="168245"/>
                </a:cubicBezTo>
                <a:cubicBezTo>
                  <a:pt x="59706" y="165266"/>
                  <a:pt x="60245" y="164381"/>
                  <a:pt x="63440" y="164381"/>
                </a:cubicBezTo>
                <a:cubicBezTo>
                  <a:pt x="120965" y="164489"/>
                  <a:pt x="178469" y="164467"/>
                  <a:pt x="235994" y="164467"/>
                </a:cubicBezTo>
                <a:cubicBezTo>
                  <a:pt x="237505" y="164467"/>
                  <a:pt x="239037" y="164467"/>
                  <a:pt x="240548" y="164381"/>
                </a:cubicBezTo>
                <a:cubicBezTo>
                  <a:pt x="244736" y="164143"/>
                  <a:pt x="248146" y="162309"/>
                  <a:pt x="250823" y="159092"/>
                </a:cubicBezTo>
                <a:cubicBezTo>
                  <a:pt x="255550" y="153394"/>
                  <a:pt x="255485" y="146076"/>
                  <a:pt x="250542" y="139471"/>
                </a:cubicBezTo>
                <a:close/>
                <a:moveTo>
                  <a:pt x="228374" y="147091"/>
                </a:moveTo>
                <a:cubicBezTo>
                  <a:pt x="175360" y="147091"/>
                  <a:pt x="122325" y="147091"/>
                  <a:pt x="69311" y="147091"/>
                </a:cubicBezTo>
                <a:cubicBezTo>
                  <a:pt x="63375" y="147091"/>
                  <a:pt x="59770" y="143788"/>
                  <a:pt x="59749" y="138349"/>
                </a:cubicBezTo>
                <a:cubicBezTo>
                  <a:pt x="59749" y="105906"/>
                  <a:pt x="59749" y="73463"/>
                  <a:pt x="59749" y="40999"/>
                </a:cubicBezTo>
                <a:cubicBezTo>
                  <a:pt x="59749" y="35559"/>
                  <a:pt x="63353" y="32257"/>
                  <a:pt x="69311" y="32257"/>
                </a:cubicBezTo>
                <a:cubicBezTo>
                  <a:pt x="122325" y="32257"/>
                  <a:pt x="175360" y="32257"/>
                  <a:pt x="228374" y="32257"/>
                </a:cubicBezTo>
                <a:cubicBezTo>
                  <a:pt x="228849" y="32257"/>
                  <a:pt x="229302" y="32300"/>
                  <a:pt x="230166" y="32321"/>
                </a:cubicBezTo>
                <a:cubicBezTo>
                  <a:pt x="221661" y="42682"/>
                  <a:pt x="213437" y="52720"/>
                  <a:pt x="205191" y="62757"/>
                </a:cubicBezTo>
                <a:cubicBezTo>
                  <a:pt x="199428" y="69772"/>
                  <a:pt x="193665" y="76787"/>
                  <a:pt x="187901" y="83824"/>
                </a:cubicBezTo>
                <a:cubicBezTo>
                  <a:pt x="184469" y="88012"/>
                  <a:pt x="184491" y="91358"/>
                  <a:pt x="187901" y="95524"/>
                </a:cubicBezTo>
                <a:cubicBezTo>
                  <a:pt x="201522" y="112123"/>
                  <a:pt x="215142" y="128722"/>
                  <a:pt x="228763" y="145343"/>
                </a:cubicBezTo>
                <a:cubicBezTo>
                  <a:pt x="229130" y="145796"/>
                  <a:pt x="229496" y="146249"/>
                  <a:pt x="229842" y="146702"/>
                </a:cubicBezTo>
                <a:cubicBezTo>
                  <a:pt x="229410" y="147350"/>
                  <a:pt x="228806" y="147069"/>
                  <a:pt x="228309" y="147069"/>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364" name="Google Shape;1364;p6">
            <a:hlinkClick r:id="rId10" action="ppaction://hlinksldjump"/>
          </p:cNvPr>
          <p:cNvSpPr txBox="1"/>
          <p:nvPr/>
        </p:nvSpPr>
        <p:spPr>
          <a:xfrm>
            <a:off x="869326" y="4384775"/>
            <a:ext cx="11481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1ED760"/>
                </a:solidFill>
                <a:latin typeface="Poppins Medium"/>
                <a:ea typeface="Poppins Medium"/>
                <a:cs typeface="Poppins Medium"/>
                <a:sym typeface="Poppins Medium"/>
              </a:rPr>
              <a:t>Conclusion</a:t>
            </a:r>
            <a:endParaRPr sz="1400" b="0" i="0" u="none" strike="noStrike" cap="none">
              <a:solidFill>
                <a:srgbClr val="1ED760"/>
              </a:solidFill>
              <a:latin typeface="Arial"/>
              <a:ea typeface="Arial"/>
              <a:cs typeface="Arial"/>
              <a:sym typeface="Arial"/>
            </a:endParaRPr>
          </a:p>
        </p:txBody>
      </p:sp>
      <p:grpSp>
        <p:nvGrpSpPr>
          <p:cNvPr id="1365" name="Google Shape;1365;p6"/>
          <p:cNvGrpSpPr/>
          <p:nvPr/>
        </p:nvGrpSpPr>
        <p:grpSpPr>
          <a:xfrm>
            <a:off x="441647" y="4384743"/>
            <a:ext cx="203663" cy="203663"/>
            <a:chOff x="5762625" y="3095625"/>
            <a:chExt cx="665130" cy="665130"/>
          </a:xfrm>
        </p:grpSpPr>
        <p:sp>
          <p:nvSpPr>
            <p:cNvPr id="1366" name="Google Shape;1366;p6">
              <a:hlinkClick r:id="rId10" action="ppaction://hlinksldjump"/>
            </p:cNvPr>
            <p:cNvSpPr/>
            <p:nvPr/>
          </p:nvSpPr>
          <p:spPr>
            <a:xfrm>
              <a:off x="5762625" y="3095625"/>
              <a:ext cx="665130" cy="665130"/>
            </a:xfrm>
            <a:custGeom>
              <a:avLst/>
              <a:gdLst/>
              <a:ahLst/>
              <a:cxnLst/>
              <a:rect l="l" t="t" r="r" b="b"/>
              <a:pathLst>
                <a:path w="665130" h="665130" extrusionOk="0">
                  <a:moveTo>
                    <a:pt x="663035" y="100298"/>
                  </a:moveTo>
                  <a:cubicBezTo>
                    <a:pt x="650938" y="40481"/>
                    <a:pt x="601599" y="95"/>
                    <a:pt x="540639" y="0"/>
                  </a:cubicBezTo>
                  <a:cubicBezTo>
                    <a:pt x="471392" y="0"/>
                    <a:pt x="402050" y="0"/>
                    <a:pt x="332804" y="0"/>
                  </a:cubicBezTo>
                  <a:cubicBezTo>
                    <a:pt x="263557" y="0"/>
                    <a:pt x="193643" y="0"/>
                    <a:pt x="124111" y="0"/>
                  </a:cubicBezTo>
                  <a:cubicBezTo>
                    <a:pt x="54388" y="191"/>
                    <a:pt x="95" y="54483"/>
                    <a:pt x="0" y="124397"/>
                  </a:cubicBezTo>
                  <a:cubicBezTo>
                    <a:pt x="0" y="263176"/>
                    <a:pt x="0" y="401955"/>
                    <a:pt x="0" y="540830"/>
                  </a:cubicBezTo>
                  <a:cubicBezTo>
                    <a:pt x="0" y="549021"/>
                    <a:pt x="572" y="557117"/>
                    <a:pt x="2191" y="565118"/>
                  </a:cubicBezTo>
                  <a:cubicBezTo>
                    <a:pt x="14478" y="624840"/>
                    <a:pt x="63818" y="665131"/>
                    <a:pt x="124778" y="665131"/>
                  </a:cubicBezTo>
                  <a:cubicBezTo>
                    <a:pt x="260414" y="665131"/>
                    <a:pt x="395954" y="665131"/>
                    <a:pt x="531590" y="665131"/>
                  </a:cubicBezTo>
                  <a:cubicBezTo>
                    <a:pt x="539020" y="665131"/>
                    <a:pt x="546354" y="664845"/>
                    <a:pt x="553784" y="663988"/>
                  </a:cubicBezTo>
                  <a:cubicBezTo>
                    <a:pt x="618744" y="656749"/>
                    <a:pt x="665131" y="605504"/>
                    <a:pt x="665131" y="540258"/>
                  </a:cubicBezTo>
                  <a:cubicBezTo>
                    <a:pt x="665131" y="401669"/>
                    <a:pt x="665131" y="263081"/>
                    <a:pt x="665131" y="124587"/>
                  </a:cubicBezTo>
                  <a:cubicBezTo>
                    <a:pt x="665131" y="116396"/>
                    <a:pt x="664559" y="108299"/>
                    <a:pt x="662940" y="100203"/>
                  </a:cubicBezTo>
                  <a:close/>
                  <a:moveTo>
                    <a:pt x="47530" y="126683"/>
                  </a:moveTo>
                  <a:cubicBezTo>
                    <a:pt x="47530" y="79820"/>
                    <a:pt x="79915" y="47530"/>
                    <a:pt x="126778" y="47530"/>
                  </a:cubicBezTo>
                  <a:cubicBezTo>
                    <a:pt x="264128" y="47530"/>
                    <a:pt x="401384" y="47530"/>
                    <a:pt x="538734" y="47530"/>
                  </a:cubicBezTo>
                  <a:cubicBezTo>
                    <a:pt x="585216" y="47530"/>
                    <a:pt x="617696" y="79915"/>
                    <a:pt x="617696" y="126206"/>
                  </a:cubicBezTo>
                  <a:cubicBezTo>
                    <a:pt x="617696" y="230315"/>
                    <a:pt x="617696" y="334518"/>
                    <a:pt x="617696" y="438626"/>
                  </a:cubicBezTo>
                  <a:lnTo>
                    <a:pt x="617696" y="446246"/>
                  </a:lnTo>
                  <a:cubicBezTo>
                    <a:pt x="582263" y="410813"/>
                    <a:pt x="547973" y="376523"/>
                    <a:pt x="513779" y="342233"/>
                  </a:cubicBezTo>
                  <a:cubicBezTo>
                    <a:pt x="508921" y="337375"/>
                    <a:pt x="503777" y="333375"/>
                    <a:pt x="496729" y="332708"/>
                  </a:cubicBezTo>
                  <a:cubicBezTo>
                    <a:pt x="488156" y="331851"/>
                    <a:pt x="481489" y="335280"/>
                    <a:pt x="475583" y="341281"/>
                  </a:cubicBezTo>
                  <a:cubicBezTo>
                    <a:pt x="444722" y="372332"/>
                    <a:pt x="413575" y="403193"/>
                    <a:pt x="382810" y="434340"/>
                  </a:cubicBezTo>
                  <a:cubicBezTo>
                    <a:pt x="378619" y="438531"/>
                    <a:pt x="376714" y="438245"/>
                    <a:pt x="372713" y="434340"/>
                  </a:cubicBezTo>
                  <a:cubicBezTo>
                    <a:pt x="306896" y="368237"/>
                    <a:pt x="240887" y="302324"/>
                    <a:pt x="174974" y="236411"/>
                  </a:cubicBezTo>
                  <a:cubicBezTo>
                    <a:pt x="160592" y="222028"/>
                    <a:pt x="148495" y="221933"/>
                    <a:pt x="134207" y="236220"/>
                  </a:cubicBezTo>
                  <a:cubicBezTo>
                    <a:pt x="105728" y="264700"/>
                    <a:pt x="77248" y="293180"/>
                    <a:pt x="48673" y="321755"/>
                  </a:cubicBezTo>
                  <a:cubicBezTo>
                    <a:pt x="46673" y="319564"/>
                    <a:pt x="47625" y="317278"/>
                    <a:pt x="47625" y="315182"/>
                  </a:cubicBezTo>
                  <a:cubicBezTo>
                    <a:pt x="47625" y="252317"/>
                    <a:pt x="47625" y="189548"/>
                    <a:pt x="47625" y="126683"/>
                  </a:cubicBezTo>
                  <a:close/>
                  <a:moveTo>
                    <a:pt x="487299" y="617696"/>
                  </a:moveTo>
                  <a:lnTo>
                    <a:pt x="356711" y="617696"/>
                  </a:lnTo>
                  <a:cubicBezTo>
                    <a:pt x="279749" y="617696"/>
                    <a:pt x="202787" y="617696"/>
                    <a:pt x="125825" y="617696"/>
                  </a:cubicBezTo>
                  <a:cubicBezTo>
                    <a:pt x="85153" y="617696"/>
                    <a:pt x="55055" y="592169"/>
                    <a:pt x="48387" y="552355"/>
                  </a:cubicBezTo>
                  <a:cubicBezTo>
                    <a:pt x="47720" y="548450"/>
                    <a:pt x="47625" y="544449"/>
                    <a:pt x="47625" y="540544"/>
                  </a:cubicBezTo>
                  <a:cubicBezTo>
                    <a:pt x="47625" y="492252"/>
                    <a:pt x="47625" y="444056"/>
                    <a:pt x="47530" y="395764"/>
                  </a:cubicBezTo>
                  <a:cubicBezTo>
                    <a:pt x="47530" y="391382"/>
                    <a:pt x="48959" y="388525"/>
                    <a:pt x="52007" y="385572"/>
                  </a:cubicBezTo>
                  <a:cubicBezTo>
                    <a:pt x="84677" y="353092"/>
                    <a:pt x="117158" y="320612"/>
                    <a:pt x="149638" y="287941"/>
                  </a:cubicBezTo>
                  <a:cubicBezTo>
                    <a:pt x="153162" y="284417"/>
                    <a:pt x="154972" y="283178"/>
                    <a:pt x="159258" y="287560"/>
                  </a:cubicBezTo>
                  <a:cubicBezTo>
                    <a:pt x="267557" y="396145"/>
                    <a:pt x="376047" y="504635"/>
                    <a:pt x="484537" y="613124"/>
                  </a:cubicBezTo>
                  <a:cubicBezTo>
                    <a:pt x="485680" y="614267"/>
                    <a:pt x="487013" y="615315"/>
                    <a:pt x="488347" y="616363"/>
                  </a:cubicBezTo>
                  <a:cubicBezTo>
                    <a:pt x="488061" y="616839"/>
                    <a:pt x="487680" y="617315"/>
                    <a:pt x="487394" y="617792"/>
                  </a:cubicBezTo>
                  <a:close/>
                  <a:moveTo>
                    <a:pt x="597503" y="593217"/>
                  </a:moveTo>
                  <a:cubicBezTo>
                    <a:pt x="587312" y="604171"/>
                    <a:pt x="574929" y="611410"/>
                    <a:pt x="560451" y="615220"/>
                  </a:cubicBezTo>
                  <a:cubicBezTo>
                    <a:pt x="556641" y="616172"/>
                    <a:pt x="554165" y="615791"/>
                    <a:pt x="551307" y="612934"/>
                  </a:cubicBezTo>
                  <a:cubicBezTo>
                    <a:pt x="505968" y="567404"/>
                    <a:pt x="460439" y="521875"/>
                    <a:pt x="414909" y="476536"/>
                  </a:cubicBezTo>
                  <a:cubicBezTo>
                    <a:pt x="412051" y="473678"/>
                    <a:pt x="411671" y="472250"/>
                    <a:pt x="414814" y="469201"/>
                  </a:cubicBezTo>
                  <a:cubicBezTo>
                    <a:pt x="440150" y="444151"/>
                    <a:pt x="465296" y="419005"/>
                    <a:pt x="490347" y="393668"/>
                  </a:cubicBezTo>
                  <a:cubicBezTo>
                    <a:pt x="493205" y="390811"/>
                    <a:pt x="494729" y="390335"/>
                    <a:pt x="497872" y="393478"/>
                  </a:cubicBezTo>
                  <a:cubicBezTo>
                    <a:pt x="536734" y="432625"/>
                    <a:pt x="575786" y="471583"/>
                    <a:pt x="614839" y="510540"/>
                  </a:cubicBezTo>
                  <a:cubicBezTo>
                    <a:pt x="616934" y="512636"/>
                    <a:pt x="617887" y="514731"/>
                    <a:pt x="617792" y="517684"/>
                  </a:cubicBezTo>
                  <a:cubicBezTo>
                    <a:pt x="617601" y="522637"/>
                    <a:pt x="617792" y="527590"/>
                    <a:pt x="617792" y="534734"/>
                  </a:cubicBezTo>
                  <a:cubicBezTo>
                    <a:pt x="619125" y="555498"/>
                    <a:pt x="613505" y="576167"/>
                    <a:pt x="597599" y="593312"/>
                  </a:cubicBezTo>
                  <a:close/>
                </a:path>
              </a:pathLst>
            </a:custGeom>
            <a:solidFill>
              <a:srgbClr val="1ED76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367" name="Google Shape;1367;p6">
              <a:hlinkClick r:id="rId10" action="ppaction://hlinksldjump"/>
            </p:cNvPr>
            <p:cNvSpPr/>
            <p:nvPr/>
          </p:nvSpPr>
          <p:spPr>
            <a:xfrm>
              <a:off x="6166578" y="3190683"/>
              <a:ext cx="166213" cy="166307"/>
            </a:xfrm>
            <a:custGeom>
              <a:avLst/>
              <a:gdLst/>
              <a:ahLst/>
              <a:cxnLst/>
              <a:rect l="l" t="t" r="r" b="b"/>
              <a:pathLst>
                <a:path w="166213" h="166307" extrusionOk="0">
                  <a:moveTo>
                    <a:pt x="83345" y="166307"/>
                  </a:moveTo>
                  <a:cubicBezTo>
                    <a:pt x="128589" y="166307"/>
                    <a:pt x="166022" y="129160"/>
                    <a:pt x="166213" y="83821"/>
                  </a:cubicBezTo>
                  <a:cubicBezTo>
                    <a:pt x="166403" y="37529"/>
                    <a:pt x="129351" y="191"/>
                    <a:pt x="83250" y="1"/>
                  </a:cubicBezTo>
                  <a:cubicBezTo>
                    <a:pt x="37911" y="-190"/>
                    <a:pt x="287" y="36958"/>
                    <a:pt x="2" y="82011"/>
                  </a:cubicBezTo>
                  <a:cubicBezTo>
                    <a:pt x="-284" y="128683"/>
                    <a:pt x="36863" y="166117"/>
                    <a:pt x="83345" y="166212"/>
                  </a:cubicBezTo>
                  <a:close/>
                  <a:moveTo>
                    <a:pt x="82869" y="47530"/>
                  </a:moveTo>
                  <a:cubicBezTo>
                    <a:pt x="102681" y="47530"/>
                    <a:pt x="118778" y="63628"/>
                    <a:pt x="118683" y="83344"/>
                  </a:cubicBezTo>
                  <a:cubicBezTo>
                    <a:pt x="118683" y="102775"/>
                    <a:pt x="102681" y="118682"/>
                    <a:pt x="83250" y="118777"/>
                  </a:cubicBezTo>
                  <a:cubicBezTo>
                    <a:pt x="63533" y="118777"/>
                    <a:pt x="47436" y="102775"/>
                    <a:pt x="47436" y="82963"/>
                  </a:cubicBezTo>
                  <a:cubicBezTo>
                    <a:pt x="47436" y="63628"/>
                    <a:pt x="63533" y="47530"/>
                    <a:pt x="82869" y="47530"/>
                  </a:cubicBezTo>
                  <a:close/>
                </a:path>
              </a:pathLst>
            </a:custGeom>
            <a:solidFill>
              <a:srgbClr val="1ED76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368" name="Google Shape;1368;p6">
            <a:hlinkClick r:id="rId11" action="ppaction://hlinksldjump"/>
          </p:cNvPr>
          <p:cNvSpPr txBox="1"/>
          <p:nvPr/>
        </p:nvSpPr>
        <p:spPr>
          <a:xfrm>
            <a:off x="869326" y="4837550"/>
            <a:ext cx="9093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Impact</a:t>
            </a:r>
            <a:endParaRPr sz="1400" b="0" i="0" u="none" strike="noStrike" cap="none">
              <a:solidFill>
                <a:srgbClr val="000000"/>
              </a:solidFill>
              <a:latin typeface="Arial"/>
              <a:ea typeface="Arial"/>
              <a:cs typeface="Arial"/>
              <a:sym typeface="Arial"/>
            </a:endParaRPr>
          </a:p>
        </p:txBody>
      </p:sp>
      <p:grpSp>
        <p:nvGrpSpPr>
          <p:cNvPr id="1369" name="Google Shape;1369;p6"/>
          <p:cNvGrpSpPr/>
          <p:nvPr/>
        </p:nvGrpSpPr>
        <p:grpSpPr>
          <a:xfrm>
            <a:off x="431068" y="4863579"/>
            <a:ext cx="207645" cy="207714"/>
            <a:chOff x="6124575" y="3380359"/>
            <a:chExt cx="468618" cy="468774"/>
          </a:xfrm>
        </p:grpSpPr>
        <p:sp>
          <p:nvSpPr>
            <p:cNvPr id="1370" name="Google Shape;1370;p6">
              <a:hlinkClick r:id="rId11" action="ppaction://hlinksldjump"/>
            </p:cNvPr>
            <p:cNvSpPr/>
            <p:nvPr/>
          </p:nvSpPr>
          <p:spPr>
            <a:xfrm>
              <a:off x="6124575" y="3380359"/>
              <a:ext cx="468618" cy="468774"/>
            </a:xfrm>
            <a:custGeom>
              <a:avLst/>
              <a:gdLst/>
              <a:ahLst/>
              <a:cxnLst/>
              <a:rect l="l" t="t" r="r" b="b"/>
              <a:pathLst>
                <a:path w="468618" h="468774" extrusionOk="0">
                  <a:moveTo>
                    <a:pt x="468523" y="56377"/>
                  </a:moveTo>
                  <a:cubicBezTo>
                    <a:pt x="468523" y="53329"/>
                    <a:pt x="468523" y="50186"/>
                    <a:pt x="467951" y="47138"/>
                  </a:cubicBezTo>
                  <a:cubicBezTo>
                    <a:pt x="463094" y="18849"/>
                    <a:pt x="441567" y="466"/>
                    <a:pt x="412706" y="85"/>
                  </a:cubicBezTo>
                  <a:cubicBezTo>
                    <a:pt x="391561" y="-106"/>
                    <a:pt x="370415" y="85"/>
                    <a:pt x="349270" y="85"/>
                  </a:cubicBezTo>
                  <a:cubicBezTo>
                    <a:pt x="329744" y="85"/>
                    <a:pt x="310217" y="85"/>
                    <a:pt x="290691" y="85"/>
                  </a:cubicBezTo>
                  <a:cubicBezTo>
                    <a:pt x="259640" y="-106"/>
                    <a:pt x="233446" y="10943"/>
                    <a:pt x="211538" y="32946"/>
                  </a:cubicBezTo>
                  <a:cubicBezTo>
                    <a:pt x="146959" y="97716"/>
                    <a:pt x="82379" y="162391"/>
                    <a:pt x="17800" y="227065"/>
                  </a:cubicBezTo>
                  <a:cubicBezTo>
                    <a:pt x="-5917" y="250878"/>
                    <a:pt x="-5917" y="284120"/>
                    <a:pt x="17705" y="307837"/>
                  </a:cubicBezTo>
                  <a:cubicBezTo>
                    <a:pt x="65234" y="355558"/>
                    <a:pt x="112859" y="403183"/>
                    <a:pt x="160484" y="450808"/>
                  </a:cubicBezTo>
                  <a:cubicBezTo>
                    <a:pt x="184392" y="474715"/>
                    <a:pt x="217539" y="474811"/>
                    <a:pt x="241542" y="450808"/>
                  </a:cubicBezTo>
                  <a:cubicBezTo>
                    <a:pt x="306407" y="386133"/>
                    <a:pt x="371177" y="321363"/>
                    <a:pt x="435947" y="256688"/>
                  </a:cubicBezTo>
                  <a:cubicBezTo>
                    <a:pt x="457664" y="234971"/>
                    <a:pt x="468713" y="208777"/>
                    <a:pt x="468618" y="177916"/>
                  </a:cubicBezTo>
                  <a:cubicBezTo>
                    <a:pt x="468523" y="137435"/>
                    <a:pt x="468618" y="96859"/>
                    <a:pt x="468618" y="56377"/>
                  </a:cubicBezTo>
                  <a:close/>
                  <a:moveTo>
                    <a:pt x="409944" y="230875"/>
                  </a:moveTo>
                  <a:cubicBezTo>
                    <a:pt x="345174" y="295455"/>
                    <a:pt x="280595" y="360034"/>
                    <a:pt x="215920" y="424709"/>
                  </a:cubicBezTo>
                  <a:cubicBezTo>
                    <a:pt x="206014" y="434615"/>
                    <a:pt x="196013" y="434615"/>
                    <a:pt x="186202" y="424709"/>
                  </a:cubicBezTo>
                  <a:cubicBezTo>
                    <a:pt x="139053" y="377560"/>
                    <a:pt x="92000" y="330316"/>
                    <a:pt x="44851" y="283168"/>
                  </a:cubicBezTo>
                  <a:cubicBezTo>
                    <a:pt x="33707" y="272023"/>
                    <a:pt x="33802" y="262879"/>
                    <a:pt x="44851" y="251735"/>
                  </a:cubicBezTo>
                  <a:cubicBezTo>
                    <a:pt x="108764" y="187727"/>
                    <a:pt x="172676" y="123814"/>
                    <a:pt x="236494" y="59711"/>
                  </a:cubicBezTo>
                  <a:cubicBezTo>
                    <a:pt x="252020" y="44090"/>
                    <a:pt x="270403" y="36375"/>
                    <a:pt x="292406" y="36565"/>
                  </a:cubicBezTo>
                  <a:cubicBezTo>
                    <a:pt x="331744" y="36756"/>
                    <a:pt x="371082" y="36565"/>
                    <a:pt x="410516" y="36565"/>
                  </a:cubicBezTo>
                  <a:cubicBezTo>
                    <a:pt x="425184" y="36565"/>
                    <a:pt x="432233" y="43709"/>
                    <a:pt x="432233" y="58473"/>
                  </a:cubicBezTo>
                  <a:cubicBezTo>
                    <a:pt x="432233" y="78666"/>
                    <a:pt x="432233" y="98859"/>
                    <a:pt x="432233" y="118957"/>
                  </a:cubicBezTo>
                  <a:cubicBezTo>
                    <a:pt x="432233" y="138292"/>
                    <a:pt x="432233" y="157628"/>
                    <a:pt x="432233" y="177059"/>
                  </a:cubicBezTo>
                  <a:cubicBezTo>
                    <a:pt x="432233" y="198109"/>
                    <a:pt x="424994" y="216016"/>
                    <a:pt x="410039" y="230875"/>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371" name="Google Shape;1371;p6">
              <a:hlinkClick r:id="rId11" action="ppaction://hlinksldjump"/>
            </p:cNvPr>
            <p:cNvSpPr/>
            <p:nvPr/>
          </p:nvSpPr>
          <p:spPr>
            <a:xfrm>
              <a:off x="6405646" y="3456453"/>
              <a:ext cx="109824" cy="109728"/>
            </a:xfrm>
            <a:custGeom>
              <a:avLst/>
              <a:gdLst/>
              <a:ahLst/>
              <a:cxnLst/>
              <a:rect l="l" t="t" r="r" b="b"/>
              <a:pathLst>
                <a:path w="109824" h="109728" extrusionOk="0">
                  <a:moveTo>
                    <a:pt x="55055" y="0"/>
                  </a:moveTo>
                  <a:cubicBezTo>
                    <a:pt x="24765" y="-95"/>
                    <a:pt x="95" y="24480"/>
                    <a:pt x="0" y="54674"/>
                  </a:cubicBezTo>
                  <a:cubicBezTo>
                    <a:pt x="0" y="84868"/>
                    <a:pt x="24575" y="109633"/>
                    <a:pt x="54769" y="109728"/>
                  </a:cubicBezTo>
                  <a:cubicBezTo>
                    <a:pt x="85058" y="109728"/>
                    <a:pt x="109633" y="85344"/>
                    <a:pt x="109823" y="55055"/>
                  </a:cubicBezTo>
                  <a:cubicBezTo>
                    <a:pt x="110014" y="24861"/>
                    <a:pt x="85344" y="191"/>
                    <a:pt x="55055" y="96"/>
                  </a:cubicBezTo>
                  <a:close/>
                  <a:moveTo>
                    <a:pt x="54673" y="73152"/>
                  </a:moveTo>
                  <a:cubicBezTo>
                    <a:pt x="44577" y="72962"/>
                    <a:pt x="36576" y="64675"/>
                    <a:pt x="36671" y="54579"/>
                  </a:cubicBezTo>
                  <a:cubicBezTo>
                    <a:pt x="36766" y="44482"/>
                    <a:pt x="45053" y="36386"/>
                    <a:pt x="55150" y="36481"/>
                  </a:cubicBezTo>
                  <a:cubicBezTo>
                    <a:pt x="65151" y="36576"/>
                    <a:pt x="73247" y="44958"/>
                    <a:pt x="73152" y="55055"/>
                  </a:cubicBezTo>
                  <a:cubicBezTo>
                    <a:pt x="73057" y="65151"/>
                    <a:pt x="64675" y="73248"/>
                    <a:pt x="54673" y="7315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372" name="Google Shape;1372;p6">
            <a:hlinkClick r:id="rId12" action="ppaction://hlinksldjump"/>
          </p:cNvPr>
          <p:cNvSpPr txBox="1"/>
          <p:nvPr/>
        </p:nvSpPr>
        <p:spPr>
          <a:xfrm>
            <a:off x="869325" y="5290325"/>
            <a:ext cx="12939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Future Work</a:t>
            </a:r>
            <a:endParaRPr sz="1400" b="0" i="0" u="none" strike="noStrike" cap="none">
              <a:solidFill>
                <a:srgbClr val="000000"/>
              </a:solidFill>
              <a:latin typeface="Arial"/>
              <a:ea typeface="Arial"/>
              <a:cs typeface="Arial"/>
              <a:sym typeface="Arial"/>
            </a:endParaRPr>
          </a:p>
        </p:txBody>
      </p:sp>
      <p:sp>
        <p:nvSpPr>
          <p:cNvPr id="1373" name="Google Shape;1373;p6">
            <a:hlinkClick r:id="rId12" action="ppaction://hlinksldjump"/>
          </p:cNvPr>
          <p:cNvSpPr/>
          <p:nvPr/>
        </p:nvSpPr>
        <p:spPr>
          <a:xfrm>
            <a:off x="436263" y="5292935"/>
            <a:ext cx="199004" cy="198993"/>
          </a:xfrm>
          <a:custGeom>
            <a:avLst/>
            <a:gdLst/>
            <a:ahLst/>
            <a:cxnLst/>
            <a:rect l="l" t="t" r="r" b="b"/>
            <a:pathLst>
              <a:path w="692188" h="692149" extrusionOk="0">
                <a:moveTo>
                  <a:pt x="676275" y="478060"/>
                </a:moveTo>
                <a:cubicBezTo>
                  <a:pt x="606266" y="450056"/>
                  <a:pt x="536258" y="422053"/>
                  <a:pt x="466154" y="394049"/>
                </a:cubicBezTo>
                <a:cubicBezTo>
                  <a:pt x="450247" y="387668"/>
                  <a:pt x="440531" y="392049"/>
                  <a:pt x="434150" y="407956"/>
                </a:cubicBezTo>
                <a:cubicBezTo>
                  <a:pt x="423005" y="435864"/>
                  <a:pt x="411575" y="463677"/>
                  <a:pt x="400907" y="491871"/>
                </a:cubicBezTo>
                <a:cubicBezTo>
                  <a:pt x="398431" y="498443"/>
                  <a:pt x="395288" y="499491"/>
                  <a:pt x="389096" y="498729"/>
                </a:cubicBezTo>
                <a:cubicBezTo>
                  <a:pt x="342138" y="493205"/>
                  <a:pt x="300609" y="475393"/>
                  <a:pt x="265462" y="443675"/>
                </a:cubicBezTo>
                <a:cubicBezTo>
                  <a:pt x="223456" y="405765"/>
                  <a:pt x="199739" y="358235"/>
                  <a:pt x="193453" y="302038"/>
                </a:cubicBezTo>
                <a:cubicBezTo>
                  <a:pt x="192881" y="296609"/>
                  <a:pt x="194024" y="293942"/>
                  <a:pt x="199644" y="291751"/>
                </a:cubicBezTo>
                <a:cubicBezTo>
                  <a:pt x="227933" y="280892"/>
                  <a:pt x="255937" y="269462"/>
                  <a:pt x="284131" y="258223"/>
                </a:cubicBezTo>
                <a:cubicBezTo>
                  <a:pt x="300323" y="251746"/>
                  <a:pt x="304514" y="242030"/>
                  <a:pt x="298037" y="225647"/>
                </a:cubicBezTo>
                <a:cubicBezTo>
                  <a:pt x="270415" y="156686"/>
                  <a:pt x="242697" y="87725"/>
                  <a:pt x="215360" y="18669"/>
                </a:cubicBezTo>
                <a:cubicBezTo>
                  <a:pt x="211931" y="10096"/>
                  <a:pt x="207645" y="3239"/>
                  <a:pt x="198787" y="0"/>
                </a:cubicBezTo>
                <a:lnTo>
                  <a:pt x="192024" y="0"/>
                </a:lnTo>
                <a:cubicBezTo>
                  <a:pt x="189357" y="2000"/>
                  <a:pt x="186595" y="2191"/>
                  <a:pt x="183928" y="0"/>
                </a:cubicBezTo>
                <a:lnTo>
                  <a:pt x="174498" y="0"/>
                </a:lnTo>
                <a:cubicBezTo>
                  <a:pt x="167069" y="1619"/>
                  <a:pt x="159353" y="953"/>
                  <a:pt x="151924" y="2858"/>
                </a:cubicBezTo>
                <a:cubicBezTo>
                  <a:pt x="86582" y="18860"/>
                  <a:pt x="40291" y="57531"/>
                  <a:pt x="13335" y="119063"/>
                </a:cubicBezTo>
                <a:cubicBezTo>
                  <a:pt x="5810" y="136303"/>
                  <a:pt x="1524" y="154400"/>
                  <a:pt x="0" y="173069"/>
                </a:cubicBezTo>
                <a:lnTo>
                  <a:pt x="0" y="181166"/>
                </a:lnTo>
                <a:cubicBezTo>
                  <a:pt x="1143" y="183833"/>
                  <a:pt x="1143" y="186595"/>
                  <a:pt x="0" y="189262"/>
                </a:cubicBezTo>
                <a:lnTo>
                  <a:pt x="0" y="198692"/>
                </a:lnTo>
                <a:cubicBezTo>
                  <a:pt x="1143" y="201835"/>
                  <a:pt x="1143" y="204978"/>
                  <a:pt x="0" y="208121"/>
                </a:cubicBezTo>
                <a:lnTo>
                  <a:pt x="0" y="212217"/>
                </a:lnTo>
                <a:cubicBezTo>
                  <a:pt x="953" y="213074"/>
                  <a:pt x="667" y="214122"/>
                  <a:pt x="667" y="215170"/>
                </a:cubicBezTo>
                <a:cubicBezTo>
                  <a:pt x="667" y="215932"/>
                  <a:pt x="667" y="216789"/>
                  <a:pt x="667" y="217551"/>
                </a:cubicBezTo>
                <a:cubicBezTo>
                  <a:pt x="667" y="218313"/>
                  <a:pt x="667" y="219170"/>
                  <a:pt x="667" y="219932"/>
                </a:cubicBezTo>
                <a:cubicBezTo>
                  <a:pt x="667" y="220980"/>
                  <a:pt x="857" y="222123"/>
                  <a:pt x="0" y="222885"/>
                </a:cubicBezTo>
                <a:lnTo>
                  <a:pt x="0" y="228314"/>
                </a:lnTo>
                <a:cubicBezTo>
                  <a:pt x="2477" y="229553"/>
                  <a:pt x="1334" y="231934"/>
                  <a:pt x="1429" y="233648"/>
                </a:cubicBezTo>
                <a:cubicBezTo>
                  <a:pt x="7239" y="300990"/>
                  <a:pt x="24479" y="365189"/>
                  <a:pt x="56769" y="424625"/>
                </a:cubicBezTo>
                <a:cubicBezTo>
                  <a:pt x="132017" y="563213"/>
                  <a:pt x="246983" y="649605"/>
                  <a:pt x="401479" y="682371"/>
                </a:cubicBezTo>
                <a:cubicBezTo>
                  <a:pt x="439674" y="690467"/>
                  <a:pt x="478536" y="694373"/>
                  <a:pt x="517589" y="690848"/>
                </a:cubicBezTo>
                <a:cubicBezTo>
                  <a:pt x="614267" y="682276"/>
                  <a:pt x="690848" y="599218"/>
                  <a:pt x="692182" y="501968"/>
                </a:cubicBezTo>
                <a:cubicBezTo>
                  <a:pt x="692372" y="488537"/>
                  <a:pt x="688562" y="482632"/>
                  <a:pt x="676180" y="477679"/>
                </a:cubicBezTo>
                <a:close/>
                <a:moveTo>
                  <a:pt x="650367" y="520065"/>
                </a:moveTo>
                <a:cubicBezTo>
                  <a:pt x="642366" y="579215"/>
                  <a:pt x="596837" y="630936"/>
                  <a:pt x="538925" y="646271"/>
                </a:cubicBezTo>
                <a:cubicBezTo>
                  <a:pt x="523399" y="650367"/>
                  <a:pt x="507587" y="652272"/>
                  <a:pt x="493014" y="651701"/>
                </a:cubicBezTo>
                <a:cubicBezTo>
                  <a:pt x="292418" y="650653"/>
                  <a:pt x="113348" y="513683"/>
                  <a:pt x="58103" y="320421"/>
                </a:cubicBezTo>
                <a:cubicBezTo>
                  <a:pt x="46387" y="279273"/>
                  <a:pt x="40481" y="237268"/>
                  <a:pt x="40577" y="194405"/>
                </a:cubicBezTo>
                <a:cubicBezTo>
                  <a:pt x="40672" y="117920"/>
                  <a:pt x="95726" y="53912"/>
                  <a:pt x="171164" y="42101"/>
                </a:cubicBezTo>
                <a:cubicBezTo>
                  <a:pt x="177641" y="41053"/>
                  <a:pt x="181261" y="41910"/>
                  <a:pt x="184023" y="49149"/>
                </a:cubicBezTo>
                <a:cubicBezTo>
                  <a:pt x="206407" y="106204"/>
                  <a:pt x="229267" y="163163"/>
                  <a:pt x="252222" y="219932"/>
                </a:cubicBezTo>
                <a:cubicBezTo>
                  <a:pt x="254318" y="225076"/>
                  <a:pt x="253651" y="226790"/>
                  <a:pt x="248317" y="228886"/>
                </a:cubicBezTo>
                <a:cubicBezTo>
                  <a:pt x="221266" y="239268"/>
                  <a:pt x="194501" y="250222"/>
                  <a:pt x="167545" y="260985"/>
                </a:cubicBezTo>
                <a:cubicBezTo>
                  <a:pt x="156305" y="265462"/>
                  <a:pt x="151638" y="271939"/>
                  <a:pt x="152114" y="283559"/>
                </a:cubicBezTo>
                <a:cubicBezTo>
                  <a:pt x="156877" y="392906"/>
                  <a:pt x="208979" y="471202"/>
                  <a:pt x="307467" y="518255"/>
                </a:cubicBezTo>
                <a:cubicBezTo>
                  <a:pt x="339757" y="533686"/>
                  <a:pt x="374523" y="539877"/>
                  <a:pt x="410242" y="540163"/>
                </a:cubicBezTo>
                <a:cubicBezTo>
                  <a:pt x="420719" y="540163"/>
                  <a:pt x="427292" y="534543"/>
                  <a:pt x="431101" y="525018"/>
                </a:cubicBezTo>
                <a:cubicBezTo>
                  <a:pt x="441865" y="497872"/>
                  <a:pt x="452819" y="470821"/>
                  <a:pt x="463487" y="443675"/>
                </a:cubicBezTo>
                <a:cubicBezTo>
                  <a:pt x="465392" y="438912"/>
                  <a:pt x="467011" y="437864"/>
                  <a:pt x="471964" y="439865"/>
                </a:cubicBezTo>
                <a:cubicBezTo>
                  <a:pt x="529019" y="462915"/>
                  <a:pt x="586073" y="485775"/>
                  <a:pt x="643319" y="508349"/>
                </a:cubicBezTo>
                <a:cubicBezTo>
                  <a:pt x="649510" y="510826"/>
                  <a:pt x="651129" y="513683"/>
                  <a:pt x="650272" y="520065"/>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374" name="Google Shape;1374;p6">
            <a:hlinkClick r:id="rId8" action="ppaction://hlinksldjump"/>
          </p:cNvPr>
          <p:cNvSpPr txBox="1"/>
          <p:nvPr/>
        </p:nvSpPr>
        <p:spPr>
          <a:xfrm>
            <a:off x="854000" y="846400"/>
            <a:ext cx="15240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C1C1C1"/>
                </a:solidFill>
                <a:latin typeface="Poppins Medium"/>
                <a:ea typeface="Poppins Medium"/>
                <a:cs typeface="Poppins Medium"/>
                <a:sym typeface="Poppins Medium"/>
              </a:rPr>
              <a:t>Featured Artists</a:t>
            </a:r>
            <a:endParaRPr sz="1400" b="0" i="0" u="none" strike="noStrike" cap="none">
              <a:solidFill>
                <a:srgbClr val="C1C1C1"/>
              </a:solidFill>
              <a:latin typeface="Arial"/>
              <a:ea typeface="Arial"/>
              <a:cs typeface="Arial"/>
              <a:sym typeface="Arial"/>
            </a:endParaRPr>
          </a:p>
        </p:txBody>
      </p:sp>
      <p:sp>
        <p:nvSpPr>
          <p:cNvPr id="1375" name="Google Shape;1375;p6">
            <a:hlinkClick r:id="rId8" action="ppaction://hlinksldjump"/>
          </p:cNvPr>
          <p:cNvSpPr/>
          <p:nvPr/>
        </p:nvSpPr>
        <p:spPr>
          <a:xfrm>
            <a:off x="401629" y="850344"/>
            <a:ext cx="204823" cy="203534"/>
          </a:xfrm>
          <a:custGeom>
            <a:avLst/>
            <a:gdLst/>
            <a:ahLst/>
            <a:cxnLst/>
            <a:rect l="l" t="t" r="r" b="b"/>
            <a:pathLst>
              <a:path w="535484" h="532115" extrusionOk="0">
                <a:moveTo>
                  <a:pt x="535467" y="325659"/>
                </a:moveTo>
                <a:cubicBezTo>
                  <a:pt x="535467" y="373361"/>
                  <a:pt x="535467" y="421062"/>
                  <a:pt x="535467" y="468764"/>
                </a:cubicBezTo>
                <a:cubicBezTo>
                  <a:pt x="535467" y="506826"/>
                  <a:pt x="510308" y="532051"/>
                  <a:pt x="472362" y="532084"/>
                </a:cubicBezTo>
                <a:cubicBezTo>
                  <a:pt x="441389" y="532101"/>
                  <a:pt x="410416" y="532118"/>
                  <a:pt x="379443" y="532084"/>
                </a:cubicBezTo>
                <a:cubicBezTo>
                  <a:pt x="353853" y="532051"/>
                  <a:pt x="337224" y="515439"/>
                  <a:pt x="337191" y="489882"/>
                </a:cubicBezTo>
                <a:cubicBezTo>
                  <a:pt x="337158" y="455398"/>
                  <a:pt x="337191" y="420913"/>
                  <a:pt x="337191" y="386429"/>
                </a:cubicBezTo>
                <a:cubicBezTo>
                  <a:pt x="337191" y="371307"/>
                  <a:pt x="329473" y="363555"/>
                  <a:pt x="314400" y="363555"/>
                </a:cubicBezTo>
                <a:cubicBezTo>
                  <a:pt x="283212" y="363555"/>
                  <a:pt x="252040" y="363539"/>
                  <a:pt x="220852" y="363555"/>
                </a:cubicBezTo>
                <a:cubicBezTo>
                  <a:pt x="206127" y="363555"/>
                  <a:pt x="198409" y="371323"/>
                  <a:pt x="198393" y="386114"/>
                </a:cubicBezTo>
                <a:cubicBezTo>
                  <a:pt x="198376" y="420599"/>
                  <a:pt x="198409" y="455083"/>
                  <a:pt x="198393" y="489567"/>
                </a:cubicBezTo>
                <a:cubicBezTo>
                  <a:pt x="198376" y="515538"/>
                  <a:pt x="181813" y="532068"/>
                  <a:pt x="155825" y="532084"/>
                </a:cubicBezTo>
                <a:cubicBezTo>
                  <a:pt x="124637" y="532118"/>
                  <a:pt x="93465" y="532134"/>
                  <a:pt x="62277" y="532084"/>
                </a:cubicBezTo>
                <a:cubicBezTo>
                  <a:pt x="25573" y="532018"/>
                  <a:pt x="99" y="506461"/>
                  <a:pt x="83" y="469691"/>
                </a:cubicBezTo>
                <a:cubicBezTo>
                  <a:pt x="50" y="373046"/>
                  <a:pt x="149" y="276401"/>
                  <a:pt x="0" y="179772"/>
                </a:cubicBezTo>
                <a:cubicBezTo>
                  <a:pt x="-33" y="162215"/>
                  <a:pt x="7288" y="149544"/>
                  <a:pt x="22277" y="140584"/>
                </a:cubicBezTo>
                <a:cubicBezTo>
                  <a:pt x="96728" y="96062"/>
                  <a:pt x="171080" y="51375"/>
                  <a:pt x="245448" y="6737"/>
                </a:cubicBezTo>
                <a:cubicBezTo>
                  <a:pt x="260239" y="-2140"/>
                  <a:pt x="275030" y="-2306"/>
                  <a:pt x="289854" y="6605"/>
                </a:cubicBezTo>
                <a:cubicBezTo>
                  <a:pt x="364752" y="51541"/>
                  <a:pt x="439650" y="96493"/>
                  <a:pt x="514548" y="141412"/>
                </a:cubicBezTo>
                <a:cubicBezTo>
                  <a:pt x="528693" y="149892"/>
                  <a:pt x="535501" y="162364"/>
                  <a:pt x="535484" y="178844"/>
                </a:cubicBezTo>
                <a:cubicBezTo>
                  <a:pt x="535418" y="227788"/>
                  <a:pt x="535451" y="276732"/>
                  <a:pt x="535451" y="325676"/>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376" name="Google Shape;1376;p6">
            <a:hlinkClick r:id="rId6" action="ppaction://hlinksldjump"/>
          </p:cNvPr>
          <p:cNvSpPr txBox="1"/>
          <p:nvPr/>
        </p:nvSpPr>
        <p:spPr>
          <a:xfrm>
            <a:off x="869348" y="1751799"/>
            <a:ext cx="7986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Agenda</a:t>
            </a:r>
            <a:endParaRPr sz="1400" b="0" i="0" u="none" strike="noStrike" cap="none">
              <a:solidFill>
                <a:srgbClr val="000000"/>
              </a:solidFill>
              <a:latin typeface="Arial"/>
              <a:ea typeface="Arial"/>
              <a:cs typeface="Arial"/>
              <a:sym typeface="Arial"/>
            </a:endParaRPr>
          </a:p>
        </p:txBody>
      </p:sp>
      <p:grpSp>
        <p:nvGrpSpPr>
          <p:cNvPr id="1377" name="Google Shape;1377;p6"/>
          <p:cNvGrpSpPr/>
          <p:nvPr/>
        </p:nvGrpSpPr>
        <p:grpSpPr>
          <a:xfrm>
            <a:off x="431322" y="1764517"/>
            <a:ext cx="177883" cy="206002"/>
            <a:chOff x="431322" y="1764517"/>
            <a:chExt cx="177883" cy="206002"/>
          </a:xfrm>
        </p:grpSpPr>
        <p:sp>
          <p:nvSpPr>
            <p:cNvPr id="1378" name="Google Shape;1378;p6">
              <a:hlinkClick r:id="rId8" action="ppaction://hlinksldjump"/>
            </p:cNvPr>
            <p:cNvSpPr/>
            <p:nvPr/>
          </p:nvSpPr>
          <p:spPr>
            <a:xfrm>
              <a:off x="431322" y="1765205"/>
              <a:ext cx="16048" cy="204882"/>
            </a:xfrm>
            <a:custGeom>
              <a:avLst/>
              <a:gdLst/>
              <a:ahLst/>
              <a:cxnLst/>
              <a:rect l="l" t="t" r="r" b="b"/>
              <a:pathLst>
                <a:path w="84464" h="1078327" extrusionOk="0">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379" name="Google Shape;1379;p6">
              <a:hlinkClick r:id="rId8" action="ppaction://hlinksldjump"/>
            </p:cNvPr>
            <p:cNvSpPr/>
            <p:nvPr/>
          </p:nvSpPr>
          <p:spPr>
            <a:xfrm>
              <a:off x="469291" y="1765205"/>
              <a:ext cx="16048" cy="204882"/>
            </a:xfrm>
            <a:custGeom>
              <a:avLst/>
              <a:gdLst/>
              <a:ahLst/>
              <a:cxnLst/>
              <a:rect l="l" t="t" r="r" b="b"/>
              <a:pathLst>
                <a:path w="84464" h="1078327" extrusionOk="0">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380" name="Google Shape;1380;p6">
              <a:hlinkClick r:id="rId8" action="ppaction://hlinksldjump"/>
            </p:cNvPr>
            <p:cNvSpPr/>
            <p:nvPr/>
          </p:nvSpPr>
          <p:spPr>
            <a:xfrm>
              <a:off x="509599" y="1764517"/>
              <a:ext cx="99606" cy="206002"/>
            </a:xfrm>
            <a:custGeom>
              <a:avLst/>
              <a:gdLst/>
              <a:ahLst/>
              <a:cxnLst/>
              <a:rect l="l" t="t" r="r" b="b"/>
              <a:pathLst>
                <a:path w="524241" h="1084222" extrusionOk="0">
                  <a:moveTo>
                    <a:pt x="482010" y="1083659"/>
                  </a:moveTo>
                  <a:lnTo>
                    <a:pt x="42232" y="1083659"/>
                  </a:lnTo>
                  <a:cubicBezTo>
                    <a:pt x="19145" y="1083659"/>
                    <a:pt x="0" y="1064514"/>
                    <a:pt x="0" y="1041427"/>
                  </a:cubicBezTo>
                  <a:lnTo>
                    <a:pt x="0" y="41933"/>
                  </a:lnTo>
                  <a:cubicBezTo>
                    <a:pt x="0" y="27293"/>
                    <a:pt x="7320" y="13778"/>
                    <a:pt x="19708" y="6458"/>
                  </a:cubicBezTo>
                  <a:cubicBezTo>
                    <a:pt x="31533" y="-1425"/>
                    <a:pt x="47300" y="-1988"/>
                    <a:pt x="60251" y="4206"/>
                  </a:cubicBezTo>
                  <a:lnTo>
                    <a:pt x="500029" y="213114"/>
                  </a:lnTo>
                  <a:cubicBezTo>
                    <a:pt x="514669" y="219871"/>
                    <a:pt x="524242" y="235075"/>
                    <a:pt x="524242" y="251405"/>
                  </a:cubicBezTo>
                  <a:lnTo>
                    <a:pt x="524242" y="1041990"/>
                  </a:lnTo>
                  <a:cubicBezTo>
                    <a:pt x="524242" y="1065077"/>
                    <a:pt x="505096" y="1084222"/>
                    <a:pt x="482010" y="1084222"/>
                  </a:cubicBezTo>
                  <a:close/>
                  <a:moveTo>
                    <a:pt x="84464" y="999195"/>
                  </a:moveTo>
                  <a:lnTo>
                    <a:pt x="439777" y="999195"/>
                  </a:lnTo>
                  <a:lnTo>
                    <a:pt x="439777" y="277307"/>
                  </a:lnTo>
                  <a:lnTo>
                    <a:pt x="84464" y="108941"/>
                  </a:lnTo>
                  <a:lnTo>
                    <a:pt x="84464" y="999195"/>
                  </a:ln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381" name="Google Shape;1381;p6"/>
          <p:cNvSpPr txBox="1"/>
          <p:nvPr/>
        </p:nvSpPr>
        <p:spPr>
          <a:xfrm>
            <a:off x="3186128" y="3099350"/>
            <a:ext cx="5027400" cy="430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lt1"/>
                </a:solidFill>
                <a:latin typeface="Poppins Medium"/>
                <a:ea typeface="Poppins Medium"/>
                <a:cs typeface="Poppins Medium"/>
                <a:sym typeface="Poppins Medium"/>
              </a:rPr>
              <a:t>Most Important Features</a:t>
            </a:r>
            <a:endParaRPr sz="1400" b="0" i="0" u="none" strike="noStrike" cap="none">
              <a:solidFill>
                <a:srgbClr val="000000"/>
              </a:solidFill>
              <a:latin typeface="Arial"/>
              <a:ea typeface="Arial"/>
              <a:cs typeface="Arial"/>
              <a:sym typeface="Arial"/>
            </a:endParaRPr>
          </a:p>
        </p:txBody>
      </p:sp>
      <p:sp>
        <p:nvSpPr>
          <p:cNvPr id="1382" name="Google Shape;1382;p6"/>
          <p:cNvSpPr txBox="1"/>
          <p:nvPr/>
        </p:nvSpPr>
        <p:spPr>
          <a:xfrm>
            <a:off x="9179452" y="328925"/>
            <a:ext cx="10110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chemeClr val="lt1"/>
                </a:solidFill>
                <a:latin typeface="Poppins Medium"/>
                <a:ea typeface="Poppins Medium"/>
                <a:cs typeface="Poppins Medium"/>
                <a:sym typeface="Poppins Medium"/>
              </a:rPr>
              <a:t>Premium</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rgbClr val="505050"/>
            </a:gs>
            <a:gs pos="40000">
              <a:srgbClr val="2C2C2C"/>
            </a:gs>
            <a:gs pos="100000">
              <a:srgbClr val="2C2C2C"/>
            </a:gs>
          </a:gsLst>
          <a:lin ang="5400000" scaled="0"/>
        </a:gradFill>
        <a:effectLst/>
      </p:bgPr>
    </p:bg>
    <p:spTree>
      <p:nvGrpSpPr>
        <p:cNvPr id="1" name="Shape 1386"/>
        <p:cNvGrpSpPr/>
        <p:nvPr/>
      </p:nvGrpSpPr>
      <p:grpSpPr>
        <a:xfrm>
          <a:off x="0" y="0"/>
          <a:ext cx="0" cy="0"/>
          <a:chOff x="0" y="0"/>
          <a:chExt cx="0" cy="0"/>
        </a:xfrm>
      </p:grpSpPr>
      <p:sp>
        <p:nvSpPr>
          <p:cNvPr id="1387" name="Google Shape;1387;p10"/>
          <p:cNvSpPr/>
          <p:nvPr/>
        </p:nvSpPr>
        <p:spPr>
          <a:xfrm>
            <a:off x="3008671" y="2809896"/>
            <a:ext cx="9183300" cy="4048200"/>
          </a:xfrm>
          <a:prstGeom prst="rect">
            <a:avLst/>
          </a:prstGeom>
          <a:gradFill>
            <a:gsLst>
              <a:gs pos="0">
                <a:srgbClr val="202020"/>
              </a:gs>
              <a:gs pos="73000">
                <a:srgbClr val="121212"/>
              </a:gs>
              <a:gs pos="100000">
                <a:srgbClr val="121212"/>
              </a:gs>
            </a:gsLst>
            <a:lin ang="5400000" scaled="0"/>
          </a:gra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388" name="Google Shape;1388;p10"/>
          <p:cNvSpPr/>
          <p:nvPr/>
        </p:nvSpPr>
        <p:spPr>
          <a:xfrm>
            <a:off x="0" y="0"/>
            <a:ext cx="3008671" cy="68580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389" name="Google Shape;1389;p10"/>
          <p:cNvGrpSpPr/>
          <p:nvPr/>
        </p:nvGrpSpPr>
        <p:grpSpPr>
          <a:xfrm>
            <a:off x="400078" y="221673"/>
            <a:ext cx="361410" cy="70427"/>
            <a:chOff x="249382" y="221673"/>
            <a:chExt cx="234616" cy="45719"/>
          </a:xfrm>
        </p:grpSpPr>
        <p:sp>
          <p:nvSpPr>
            <p:cNvPr id="1390" name="Google Shape;1390;p10"/>
            <p:cNvSpPr/>
            <p:nvPr/>
          </p:nvSpPr>
          <p:spPr>
            <a:xfrm>
              <a:off x="249382" y="221673"/>
              <a:ext cx="45719" cy="45719"/>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391" name="Google Shape;1391;p10"/>
            <p:cNvSpPr/>
            <p:nvPr/>
          </p:nvSpPr>
          <p:spPr>
            <a:xfrm>
              <a:off x="344632" y="221673"/>
              <a:ext cx="45719" cy="45719"/>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392" name="Google Shape;1392;p10"/>
            <p:cNvSpPr/>
            <p:nvPr/>
          </p:nvSpPr>
          <p:spPr>
            <a:xfrm>
              <a:off x="438279" y="221673"/>
              <a:ext cx="45719" cy="45719"/>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sp>
        <p:nvSpPr>
          <p:cNvPr id="1393" name="Google Shape;1393;p10"/>
          <p:cNvSpPr/>
          <p:nvPr/>
        </p:nvSpPr>
        <p:spPr>
          <a:xfrm>
            <a:off x="9104466" y="294121"/>
            <a:ext cx="1011084" cy="297947"/>
          </a:xfrm>
          <a:prstGeom prst="roundRect">
            <a:avLst>
              <a:gd name="adj" fmla="val 50000"/>
            </a:avLst>
          </a:prstGeom>
          <a:noFill/>
          <a:ln w="9525"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394" name="Google Shape;1394;p10"/>
          <p:cNvSpPr/>
          <p:nvPr/>
        </p:nvSpPr>
        <p:spPr>
          <a:xfrm>
            <a:off x="10428440" y="294121"/>
            <a:ext cx="1363509" cy="297947"/>
          </a:xfrm>
          <a:prstGeom prst="roundRect">
            <a:avLst>
              <a:gd name="adj" fmla="val 50000"/>
            </a:avLst>
          </a:prstGeom>
          <a:solidFill>
            <a:srgbClr val="0A080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395" name="Google Shape;1395;p10"/>
          <p:cNvSpPr txBox="1"/>
          <p:nvPr/>
        </p:nvSpPr>
        <p:spPr>
          <a:xfrm>
            <a:off x="10659597" y="328923"/>
            <a:ext cx="9093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dirty="0">
                <a:solidFill>
                  <a:schemeClr val="lt1"/>
                </a:solidFill>
                <a:latin typeface="Poppins Medium"/>
                <a:ea typeface="Poppins Medium"/>
                <a:cs typeface="Poppins Medium"/>
                <a:sym typeface="Poppins Medium"/>
              </a:rPr>
              <a:t>Alex</a:t>
            </a:r>
            <a:endParaRPr sz="1400" b="0" i="0" u="none" strike="noStrike" cap="none" dirty="0">
              <a:solidFill>
                <a:srgbClr val="000000"/>
              </a:solidFill>
              <a:latin typeface="Arial"/>
              <a:ea typeface="Arial"/>
              <a:cs typeface="Arial"/>
              <a:sym typeface="Arial"/>
            </a:endParaRPr>
          </a:p>
        </p:txBody>
      </p:sp>
      <p:sp>
        <p:nvSpPr>
          <p:cNvPr id="1396" name="Google Shape;1396;p10"/>
          <p:cNvSpPr/>
          <p:nvPr/>
        </p:nvSpPr>
        <p:spPr>
          <a:xfrm>
            <a:off x="10465928" y="322008"/>
            <a:ext cx="238127" cy="238127"/>
          </a:xfrm>
          <a:prstGeom prst="ellipse">
            <a:avLst/>
          </a:prstGeom>
          <a:solidFill>
            <a:srgbClr val="55555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397" name="Google Shape;1397;p10"/>
          <p:cNvSpPr/>
          <p:nvPr/>
        </p:nvSpPr>
        <p:spPr>
          <a:xfrm>
            <a:off x="10526959" y="377048"/>
            <a:ext cx="116064" cy="128047"/>
          </a:xfrm>
          <a:custGeom>
            <a:avLst/>
            <a:gdLst/>
            <a:ahLst/>
            <a:cxnLst/>
            <a:rect l="l" t="t" r="r" b="b"/>
            <a:pathLst>
              <a:path w="116064" h="128047" extrusionOk="0">
                <a:moveTo>
                  <a:pt x="115527" y="108391"/>
                </a:moveTo>
                <a:cubicBezTo>
                  <a:pt x="113261" y="93389"/>
                  <a:pt x="106280" y="81019"/>
                  <a:pt x="94646" y="71344"/>
                </a:cubicBezTo>
                <a:cubicBezTo>
                  <a:pt x="90176" y="67609"/>
                  <a:pt x="85154" y="64731"/>
                  <a:pt x="79582" y="62465"/>
                </a:cubicBezTo>
                <a:cubicBezTo>
                  <a:pt x="95932" y="49177"/>
                  <a:pt x="96973" y="26153"/>
                  <a:pt x="84052" y="11702"/>
                </a:cubicBezTo>
                <a:cubicBezTo>
                  <a:pt x="71315" y="-2627"/>
                  <a:pt x="49516" y="-3974"/>
                  <a:pt x="35187" y="8640"/>
                </a:cubicBezTo>
                <a:cubicBezTo>
                  <a:pt x="27900" y="15070"/>
                  <a:pt x="23859" y="23214"/>
                  <a:pt x="23308" y="32889"/>
                </a:cubicBezTo>
                <a:cubicBezTo>
                  <a:pt x="22696" y="44891"/>
                  <a:pt x="27288" y="54689"/>
                  <a:pt x="36534" y="62404"/>
                </a:cubicBezTo>
                <a:cubicBezTo>
                  <a:pt x="36106" y="62588"/>
                  <a:pt x="35800" y="62771"/>
                  <a:pt x="35432" y="62894"/>
                </a:cubicBezTo>
                <a:cubicBezTo>
                  <a:pt x="20981" y="69201"/>
                  <a:pt x="10694" y="79611"/>
                  <a:pt x="4448" y="94123"/>
                </a:cubicBezTo>
                <a:cubicBezTo>
                  <a:pt x="529" y="103370"/>
                  <a:pt x="-329" y="112984"/>
                  <a:pt x="100" y="122842"/>
                </a:cubicBezTo>
                <a:cubicBezTo>
                  <a:pt x="100" y="124189"/>
                  <a:pt x="712" y="125292"/>
                  <a:pt x="1631" y="126210"/>
                </a:cubicBezTo>
                <a:cubicBezTo>
                  <a:pt x="2917" y="127557"/>
                  <a:pt x="4570" y="128047"/>
                  <a:pt x="6407" y="128047"/>
                </a:cubicBezTo>
                <a:cubicBezTo>
                  <a:pt x="40821" y="128047"/>
                  <a:pt x="75234" y="128047"/>
                  <a:pt x="109648" y="128047"/>
                </a:cubicBezTo>
                <a:cubicBezTo>
                  <a:pt x="110077" y="128047"/>
                  <a:pt x="110567" y="128047"/>
                  <a:pt x="110995" y="127986"/>
                </a:cubicBezTo>
                <a:cubicBezTo>
                  <a:pt x="113935" y="127557"/>
                  <a:pt x="116016" y="125414"/>
                  <a:pt x="116016" y="122475"/>
                </a:cubicBezTo>
                <a:cubicBezTo>
                  <a:pt x="116078" y="117760"/>
                  <a:pt x="116200" y="113045"/>
                  <a:pt x="115465" y="108330"/>
                </a:cubicBezTo>
                <a:close/>
                <a:moveTo>
                  <a:pt x="34881" y="35094"/>
                </a:moveTo>
                <a:cubicBezTo>
                  <a:pt x="34881" y="22234"/>
                  <a:pt x="45107" y="11763"/>
                  <a:pt x="57721" y="11702"/>
                </a:cubicBezTo>
                <a:cubicBezTo>
                  <a:pt x="70764" y="11641"/>
                  <a:pt x="81174" y="21928"/>
                  <a:pt x="81235" y="34971"/>
                </a:cubicBezTo>
                <a:cubicBezTo>
                  <a:pt x="81297" y="47769"/>
                  <a:pt x="70826" y="58240"/>
                  <a:pt x="57966" y="58240"/>
                </a:cubicBezTo>
                <a:cubicBezTo>
                  <a:pt x="45291" y="58240"/>
                  <a:pt x="34881" y="47769"/>
                  <a:pt x="34881" y="35094"/>
                </a:cubicBezTo>
                <a:close/>
                <a:moveTo>
                  <a:pt x="103280" y="116413"/>
                </a:moveTo>
                <a:cubicBezTo>
                  <a:pt x="88155" y="116413"/>
                  <a:pt x="73091" y="116413"/>
                  <a:pt x="57966" y="116413"/>
                </a:cubicBezTo>
                <a:cubicBezTo>
                  <a:pt x="42842" y="116413"/>
                  <a:pt x="28023" y="116413"/>
                  <a:pt x="13082" y="116413"/>
                </a:cubicBezTo>
                <a:cubicBezTo>
                  <a:pt x="11918" y="116413"/>
                  <a:pt x="11551" y="116229"/>
                  <a:pt x="11612" y="114943"/>
                </a:cubicBezTo>
                <a:cubicBezTo>
                  <a:pt x="13021" y="94797"/>
                  <a:pt x="22879" y="80529"/>
                  <a:pt x="41494" y="72936"/>
                </a:cubicBezTo>
                <a:cubicBezTo>
                  <a:pt x="67274" y="62465"/>
                  <a:pt x="97156" y="78509"/>
                  <a:pt x="103219" y="105697"/>
                </a:cubicBezTo>
                <a:cubicBezTo>
                  <a:pt x="103892" y="108820"/>
                  <a:pt x="104259" y="111943"/>
                  <a:pt x="104443" y="115127"/>
                </a:cubicBezTo>
                <a:cubicBezTo>
                  <a:pt x="104504" y="116229"/>
                  <a:pt x="104198" y="116351"/>
                  <a:pt x="103219" y="11635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398" name="Google Shape;1398;p10"/>
          <p:cNvSpPr/>
          <p:nvPr/>
        </p:nvSpPr>
        <p:spPr>
          <a:xfrm rot="3600000">
            <a:off x="11583174" y="388252"/>
            <a:ext cx="86542" cy="74605"/>
          </a:xfrm>
          <a:prstGeom prst="triangle">
            <a:avLst>
              <a:gd name="adj" fmla="val 50000"/>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399" name="Google Shape;1399;p10"/>
          <p:cNvSpPr txBox="1"/>
          <p:nvPr/>
        </p:nvSpPr>
        <p:spPr>
          <a:xfrm>
            <a:off x="4855024" y="1898475"/>
            <a:ext cx="2500200" cy="769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IN" sz="4400" b="0" i="0" u="none" strike="noStrike" cap="none">
                <a:solidFill>
                  <a:srgbClr val="1ED760"/>
                </a:solidFill>
                <a:latin typeface="Poppins Medium"/>
                <a:ea typeface="Poppins Medium"/>
                <a:cs typeface="Poppins Medium"/>
                <a:sym typeface="Poppins Medium"/>
              </a:rPr>
              <a:t>Impact</a:t>
            </a:r>
            <a:endParaRPr sz="1400" b="0" i="0" u="none" strike="noStrike" cap="none">
              <a:solidFill>
                <a:srgbClr val="000000"/>
              </a:solidFill>
              <a:latin typeface="Arial"/>
              <a:ea typeface="Arial"/>
              <a:cs typeface="Arial"/>
              <a:sym typeface="Arial"/>
            </a:endParaRPr>
          </a:p>
        </p:txBody>
      </p:sp>
      <p:sp>
        <p:nvSpPr>
          <p:cNvPr id="1400" name="Google Shape;1400;p10"/>
          <p:cNvSpPr txBox="1"/>
          <p:nvPr/>
        </p:nvSpPr>
        <p:spPr>
          <a:xfrm>
            <a:off x="4855028" y="1582825"/>
            <a:ext cx="10278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chemeClr val="lt1"/>
                </a:solidFill>
                <a:latin typeface="Poppins Medium"/>
                <a:ea typeface="Poppins Medium"/>
                <a:cs typeface="Poppins Medium"/>
                <a:sym typeface="Poppins Medium"/>
              </a:rPr>
              <a:t>So what?</a:t>
            </a:r>
            <a:endParaRPr sz="1400" b="0" i="0" u="none" strike="noStrike" cap="none">
              <a:solidFill>
                <a:srgbClr val="000000"/>
              </a:solidFill>
              <a:latin typeface="Arial"/>
              <a:ea typeface="Arial"/>
              <a:cs typeface="Arial"/>
              <a:sym typeface="Arial"/>
            </a:endParaRPr>
          </a:p>
        </p:txBody>
      </p:sp>
      <p:sp>
        <p:nvSpPr>
          <p:cNvPr id="1401" name="Google Shape;1401;p10">
            <a:hlinkClick r:id="rId3" action="ppaction://hlinksldjump"/>
          </p:cNvPr>
          <p:cNvSpPr txBox="1"/>
          <p:nvPr/>
        </p:nvSpPr>
        <p:spPr>
          <a:xfrm>
            <a:off x="869323" y="845770"/>
            <a:ext cx="918841"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Welcome</a:t>
            </a:r>
            <a:endParaRPr sz="1400" b="0" i="0" u="none" strike="noStrike" cap="none">
              <a:solidFill>
                <a:srgbClr val="000000"/>
              </a:solidFill>
              <a:latin typeface="Arial"/>
              <a:ea typeface="Arial"/>
              <a:cs typeface="Arial"/>
              <a:sym typeface="Arial"/>
            </a:endParaRPr>
          </a:p>
        </p:txBody>
      </p:sp>
      <p:sp>
        <p:nvSpPr>
          <p:cNvPr id="1402" name="Google Shape;1402;p10">
            <a:hlinkClick r:id="rId3" action="ppaction://hlinksldjump"/>
          </p:cNvPr>
          <p:cNvSpPr/>
          <p:nvPr/>
        </p:nvSpPr>
        <p:spPr>
          <a:xfrm>
            <a:off x="400079" y="837919"/>
            <a:ext cx="205404" cy="204111"/>
          </a:xfrm>
          <a:custGeom>
            <a:avLst/>
            <a:gdLst/>
            <a:ahLst/>
            <a:cxnLst/>
            <a:rect l="l" t="t" r="r" b="b"/>
            <a:pathLst>
              <a:path w="535484" h="532115" extrusionOk="0">
                <a:moveTo>
                  <a:pt x="535467" y="325659"/>
                </a:moveTo>
                <a:cubicBezTo>
                  <a:pt x="535467" y="373361"/>
                  <a:pt x="535467" y="421062"/>
                  <a:pt x="535467" y="468764"/>
                </a:cubicBezTo>
                <a:cubicBezTo>
                  <a:pt x="535467" y="506826"/>
                  <a:pt x="510308" y="532051"/>
                  <a:pt x="472362" y="532084"/>
                </a:cubicBezTo>
                <a:cubicBezTo>
                  <a:pt x="441389" y="532101"/>
                  <a:pt x="410416" y="532118"/>
                  <a:pt x="379443" y="532084"/>
                </a:cubicBezTo>
                <a:cubicBezTo>
                  <a:pt x="353853" y="532051"/>
                  <a:pt x="337224" y="515439"/>
                  <a:pt x="337191" y="489882"/>
                </a:cubicBezTo>
                <a:cubicBezTo>
                  <a:pt x="337158" y="455398"/>
                  <a:pt x="337191" y="420913"/>
                  <a:pt x="337191" y="386429"/>
                </a:cubicBezTo>
                <a:cubicBezTo>
                  <a:pt x="337191" y="371307"/>
                  <a:pt x="329473" y="363555"/>
                  <a:pt x="314400" y="363555"/>
                </a:cubicBezTo>
                <a:cubicBezTo>
                  <a:pt x="283212" y="363555"/>
                  <a:pt x="252040" y="363539"/>
                  <a:pt x="220852" y="363555"/>
                </a:cubicBezTo>
                <a:cubicBezTo>
                  <a:pt x="206127" y="363555"/>
                  <a:pt x="198409" y="371323"/>
                  <a:pt x="198393" y="386114"/>
                </a:cubicBezTo>
                <a:cubicBezTo>
                  <a:pt x="198376" y="420599"/>
                  <a:pt x="198409" y="455083"/>
                  <a:pt x="198393" y="489567"/>
                </a:cubicBezTo>
                <a:cubicBezTo>
                  <a:pt x="198376" y="515538"/>
                  <a:pt x="181813" y="532068"/>
                  <a:pt x="155825" y="532084"/>
                </a:cubicBezTo>
                <a:cubicBezTo>
                  <a:pt x="124637" y="532118"/>
                  <a:pt x="93465" y="532134"/>
                  <a:pt x="62277" y="532084"/>
                </a:cubicBezTo>
                <a:cubicBezTo>
                  <a:pt x="25573" y="532018"/>
                  <a:pt x="99" y="506461"/>
                  <a:pt x="83" y="469691"/>
                </a:cubicBezTo>
                <a:cubicBezTo>
                  <a:pt x="50" y="373046"/>
                  <a:pt x="149" y="276401"/>
                  <a:pt x="0" y="179772"/>
                </a:cubicBezTo>
                <a:cubicBezTo>
                  <a:pt x="-33" y="162215"/>
                  <a:pt x="7288" y="149544"/>
                  <a:pt x="22277" y="140584"/>
                </a:cubicBezTo>
                <a:cubicBezTo>
                  <a:pt x="96728" y="96062"/>
                  <a:pt x="171080" y="51375"/>
                  <a:pt x="245448" y="6737"/>
                </a:cubicBezTo>
                <a:cubicBezTo>
                  <a:pt x="260239" y="-2140"/>
                  <a:pt x="275030" y="-2306"/>
                  <a:pt x="289854" y="6605"/>
                </a:cubicBezTo>
                <a:cubicBezTo>
                  <a:pt x="364752" y="51541"/>
                  <a:pt x="439650" y="96493"/>
                  <a:pt x="514548" y="141412"/>
                </a:cubicBezTo>
                <a:cubicBezTo>
                  <a:pt x="528693" y="149892"/>
                  <a:pt x="535501" y="162364"/>
                  <a:pt x="535484" y="178844"/>
                </a:cubicBezTo>
                <a:cubicBezTo>
                  <a:pt x="535418" y="227788"/>
                  <a:pt x="535451" y="276732"/>
                  <a:pt x="535451" y="325676"/>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403" name="Google Shape;1403;p10">
            <a:hlinkClick r:id="rId4" action="ppaction://hlinksldjump"/>
          </p:cNvPr>
          <p:cNvSpPr txBox="1"/>
          <p:nvPr/>
        </p:nvSpPr>
        <p:spPr>
          <a:xfrm>
            <a:off x="869323" y="1302704"/>
            <a:ext cx="878767"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About Us</a:t>
            </a:r>
            <a:endParaRPr sz="1400" b="0" i="0" u="none" strike="noStrike" cap="none">
              <a:solidFill>
                <a:srgbClr val="000000"/>
              </a:solidFill>
              <a:latin typeface="Arial"/>
              <a:ea typeface="Arial"/>
              <a:cs typeface="Arial"/>
              <a:sym typeface="Arial"/>
            </a:endParaRPr>
          </a:p>
        </p:txBody>
      </p:sp>
      <p:sp>
        <p:nvSpPr>
          <p:cNvPr id="1404" name="Google Shape;1404;p10">
            <a:hlinkClick r:id="rId4" action="ppaction://hlinksldjump"/>
          </p:cNvPr>
          <p:cNvSpPr/>
          <p:nvPr/>
        </p:nvSpPr>
        <p:spPr>
          <a:xfrm>
            <a:off x="405478" y="1294855"/>
            <a:ext cx="197120" cy="204111"/>
          </a:xfrm>
          <a:custGeom>
            <a:avLst/>
            <a:gdLst/>
            <a:ahLst/>
            <a:cxnLst/>
            <a:rect l="l" t="t" r="r" b="b"/>
            <a:pathLst>
              <a:path w="3788950" h="3923333" extrusionOk="0">
                <a:moveTo>
                  <a:pt x="3715304" y="3556921"/>
                </a:moveTo>
                <a:cubicBezTo>
                  <a:pt x="3417934" y="3247644"/>
                  <a:pt x="3120754" y="2938177"/>
                  <a:pt x="2822431" y="2629852"/>
                </a:cubicBezTo>
                <a:cubicBezTo>
                  <a:pt x="2800618" y="2607278"/>
                  <a:pt x="2801380" y="2594896"/>
                  <a:pt x="2820430" y="2571845"/>
                </a:cubicBezTo>
                <a:cubicBezTo>
                  <a:pt x="2925872" y="2444020"/>
                  <a:pt x="3006740" y="2301240"/>
                  <a:pt x="3065128" y="2146459"/>
                </a:cubicBezTo>
                <a:cubicBezTo>
                  <a:pt x="3164950" y="1881950"/>
                  <a:pt x="3194668" y="1608868"/>
                  <a:pt x="3148186" y="1330071"/>
                </a:cubicBezTo>
                <a:cubicBezTo>
                  <a:pt x="3084749" y="949643"/>
                  <a:pt x="2904060" y="632936"/>
                  <a:pt x="2612214" y="381476"/>
                </a:cubicBezTo>
                <a:cubicBezTo>
                  <a:pt x="2402569" y="200787"/>
                  <a:pt x="2160824" y="83630"/>
                  <a:pt x="1888600" y="29432"/>
                </a:cubicBezTo>
                <a:cubicBezTo>
                  <a:pt x="1832116" y="18193"/>
                  <a:pt x="1773823" y="17336"/>
                  <a:pt x="1718483" y="0"/>
                </a:cubicBezTo>
                <a:lnTo>
                  <a:pt x="1695528" y="0"/>
                </a:lnTo>
                <a:cubicBezTo>
                  <a:pt x="1688765" y="6668"/>
                  <a:pt x="1680288" y="2953"/>
                  <a:pt x="1672573" y="3905"/>
                </a:cubicBezTo>
                <a:cubicBezTo>
                  <a:pt x="1664857" y="2858"/>
                  <a:pt x="1656285" y="6572"/>
                  <a:pt x="1649617" y="0"/>
                </a:cubicBezTo>
                <a:lnTo>
                  <a:pt x="1511695" y="0"/>
                </a:lnTo>
                <a:cubicBezTo>
                  <a:pt x="1507123" y="5048"/>
                  <a:pt x="1501027" y="3715"/>
                  <a:pt x="1495312" y="3905"/>
                </a:cubicBezTo>
                <a:cubicBezTo>
                  <a:pt x="1490931" y="3905"/>
                  <a:pt x="1486549" y="3905"/>
                  <a:pt x="1482073" y="3905"/>
                </a:cubicBezTo>
                <a:cubicBezTo>
                  <a:pt x="1476358" y="3619"/>
                  <a:pt x="1470262" y="4953"/>
                  <a:pt x="1465690" y="0"/>
                </a:cubicBezTo>
                <a:lnTo>
                  <a:pt x="1442734" y="0"/>
                </a:lnTo>
                <a:cubicBezTo>
                  <a:pt x="1422256" y="14764"/>
                  <a:pt x="1397491" y="11240"/>
                  <a:pt x="1374726" y="14288"/>
                </a:cubicBezTo>
                <a:cubicBezTo>
                  <a:pt x="1123456" y="46958"/>
                  <a:pt x="894475" y="137827"/>
                  <a:pt x="686926" y="281369"/>
                </a:cubicBezTo>
                <a:cubicBezTo>
                  <a:pt x="446705" y="447485"/>
                  <a:pt x="265635" y="664464"/>
                  <a:pt x="143429" y="930402"/>
                </a:cubicBezTo>
                <a:cubicBezTo>
                  <a:pt x="11317" y="1218057"/>
                  <a:pt x="-29069" y="1519142"/>
                  <a:pt x="20366" y="1830229"/>
                </a:cubicBezTo>
                <a:cubicBezTo>
                  <a:pt x="79516" y="2202275"/>
                  <a:pt x="252967" y="2514886"/>
                  <a:pt x="534145" y="2766251"/>
                </a:cubicBezTo>
                <a:cubicBezTo>
                  <a:pt x="764269" y="2971895"/>
                  <a:pt x="1032112" y="3102293"/>
                  <a:pt x="1337102" y="3148298"/>
                </a:cubicBezTo>
                <a:cubicBezTo>
                  <a:pt x="1741724" y="3209354"/>
                  <a:pt x="2118057" y="3128963"/>
                  <a:pt x="2460385" y="2901791"/>
                </a:cubicBezTo>
                <a:cubicBezTo>
                  <a:pt x="2485722" y="2885027"/>
                  <a:pt x="2498009" y="2886456"/>
                  <a:pt x="2519059" y="2908364"/>
                </a:cubicBezTo>
                <a:cubicBezTo>
                  <a:pt x="2817383" y="3220212"/>
                  <a:pt x="3116944" y="3531013"/>
                  <a:pt x="3416219" y="3842004"/>
                </a:cubicBezTo>
                <a:cubicBezTo>
                  <a:pt x="3426792" y="3853053"/>
                  <a:pt x="3437841" y="3863721"/>
                  <a:pt x="3449461" y="3873722"/>
                </a:cubicBezTo>
                <a:cubicBezTo>
                  <a:pt x="3547950" y="3958304"/>
                  <a:pt x="3698635" y="3931444"/>
                  <a:pt x="3761786" y="3818192"/>
                </a:cubicBezTo>
                <a:cubicBezTo>
                  <a:pt x="3810078" y="3731609"/>
                  <a:pt x="3793600" y="3638360"/>
                  <a:pt x="3715400" y="3557016"/>
                </a:cubicBezTo>
                <a:close/>
                <a:moveTo>
                  <a:pt x="1586086" y="2754535"/>
                </a:moveTo>
                <a:cubicBezTo>
                  <a:pt x="944291" y="2758059"/>
                  <a:pt x="415273" y="2229517"/>
                  <a:pt x="414701" y="1584389"/>
                </a:cubicBezTo>
                <a:cubicBezTo>
                  <a:pt x="414225" y="939832"/>
                  <a:pt x="941434" y="412623"/>
                  <a:pt x="1585609" y="413480"/>
                </a:cubicBezTo>
                <a:cubicBezTo>
                  <a:pt x="2230738" y="414337"/>
                  <a:pt x="2758137" y="943261"/>
                  <a:pt x="2754803" y="1585817"/>
                </a:cubicBezTo>
                <a:cubicBezTo>
                  <a:pt x="2751469" y="2232374"/>
                  <a:pt x="2232833" y="2750915"/>
                  <a:pt x="1586086" y="275444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405" name="Google Shape;1405;p10">
            <a:hlinkClick r:id="rId5" action="ppaction://hlinksldjump"/>
          </p:cNvPr>
          <p:cNvSpPr txBox="1"/>
          <p:nvPr/>
        </p:nvSpPr>
        <p:spPr>
          <a:xfrm>
            <a:off x="869323" y="1751789"/>
            <a:ext cx="1071127"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Our  Teams</a:t>
            </a:r>
            <a:endParaRPr sz="1400" b="0" i="0" u="none" strike="noStrike" cap="none">
              <a:solidFill>
                <a:srgbClr val="000000"/>
              </a:solidFill>
              <a:latin typeface="Arial"/>
              <a:ea typeface="Arial"/>
              <a:cs typeface="Arial"/>
              <a:sym typeface="Arial"/>
            </a:endParaRPr>
          </a:p>
        </p:txBody>
      </p:sp>
      <p:grpSp>
        <p:nvGrpSpPr>
          <p:cNvPr id="1406" name="Google Shape;1406;p10"/>
          <p:cNvGrpSpPr/>
          <p:nvPr/>
        </p:nvGrpSpPr>
        <p:grpSpPr>
          <a:xfrm>
            <a:off x="431322" y="1764517"/>
            <a:ext cx="177294" cy="204783"/>
            <a:chOff x="431322" y="1764517"/>
            <a:chExt cx="177294" cy="204783"/>
          </a:xfrm>
        </p:grpSpPr>
        <p:sp>
          <p:nvSpPr>
            <p:cNvPr id="1407" name="Google Shape;1407;p10">
              <a:hlinkClick r:id="rId5" action="ppaction://hlinksldjump"/>
            </p:cNvPr>
            <p:cNvSpPr/>
            <p:nvPr/>
          </p:nvSpPr>
          <p:spPr>
            <a:xfrm>
              <a:off x="431322" y="1765205"/>
              <a:ext cx="15953" cy="203670"/>
            </a:xfrm>
            <a:custGeom>
              <a:avLst/>
              <a:gdLst/>
              <a:ahLst/>
              <a:cxnLst/>
              <a:rect l="l" t="t" r="r" b="b"/>
              <a:pathLst>
                <a:path w="84464" h="1078327" extrusionOk="0">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408" name="Google Shape;1408;p10">
              <a:hlinkClick r:id="rId5" action="ppaction://hlinksldjump"/>
            </p:cNvPr>
            <p:cNvSpPr/>
            <p:nvPr/>
          </p:nvSpPr>
          <p:spPr>
            <a:xfrm>
              <a:off x="469291" y="1765205"/>
              <a:ext cx="15953" cy="203670"/>
            </a:xfrm>
            <a:custGeom>
              <a:avLst/>
              <a:gdLst/>
              <a:ahLst/>
              <a:cxnLst/>
              <a:rect l="l" t="t" r="r" b="b"/>
              <a:pathLst>
                <a:path w="84464" h="1078327" extrusionOk="0">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409" name="Google Shape;1409;p10">
              <a:hlinkClick r:id="rId5" action="ppaction://hlinksldjump"/>
            </p:cNvPr>
            <p:cNvSpPr/>
            <p:nvPr/>
          </p:nvSpPr>
          <p:spPr>
            <a:xfrm>
              <a:off x="509599" y="1764517"/>
              <a:ext cx="99017" cy="204783"/>
            </a:xfrm>
            <a:custGeom>
              <a:avLst/>
              <a:gdLst/>
              <a:ahLst/>
              <a:cxnLst/>
              <a:rect l="l" t="t" r="r" b="b"/>
              <a:pathLst>
                <a:path w="524241" h="1084222" extrusionOk="0">
                  <a:moveTo>
                    <a:pt x="482010" y="1083659"/>
                  </a:moveTo>
                  <a:lnTo>
                    <a:pt x="42232" y="1083659"/>
                  </a:lnTo>
                  <a:cubicBezTo>
                    <a:pt x="19145" y="1083659"/>
                    <a:pt x="0" y="1064514"/>
                    <a:pt x="0" y="1041427"/>
                  </a:cubicBezTo>
                  <a:lnTo>
                    <a:pt x="0" y="41933"/>
                  </a:lnTo>
                  <a:cubicBezTo>
                    <a:pt x="0" y="27293"/>
                    <a:pt x="7320" y="13778"/>
                    <a:pt x="19708" y="6458"/>
                  </a:cubicBezTo>
                  <a:cubicBezTo>
                    <a:pt x="31533" y="-1425"/>
                    <a:pt x="47300" y="-1988"/>
                    <a:pt x="60251" y="4206"/>
                  </a:cubicBezTo>
                  <a:lnTo>
                    <a:pt x="500029" y="213114"/>
                  </a:lnTo>
                  <a:cubicBezTo>
                    <a:pt x="514669" y="219871"/>
                    <a:pt x="524242" y="235075"/>
                    <a:pt x="524242" y="251405"/>
                  </a:cubicBezTo>
                  <a:lnTo>
                    <a:pt x="524242" y="1041990"/>
                  </a:lnTo>
                  <a:cubicBezTo>
                    <a:pt x="524242" y="1065077"/>
                    <a:pt x="505096" y="1084222"/>
                    <a:pt x="482010" y="1084222"/>
                  </a:cubicBezTo>
                  <a:close/>
                  <a:moveTo>
                    <a:pt x="84464" y="999195"/>
                  </a:moveTo>
                  <a:lnTo>
                    <a:pt x="439777" y="999195"/>
                  </a:lnTo>
                  <a:lnTo>
                    <a:pt x="439777" y="277307"/>
                  </a:lnTo>
                  <a:lnTo>
                    <a:pt x="84464" y="108941"/>
                  </a:lnTo>
                  <a:lnTo>
                    <a:pt x="84464" y="999195"/>
                  </a:ln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410" name="Google Shape;1410;p10">
            <a:hlinkClick r:id="rId6" action="ppaction://hlinksldjump"/>
          </p:cNvPr>
          <p:cNvSpPr txBox="1"/>
          <p:nvPr/>
        </p:nvSpPr>
        <p:spPr>
          <a:xfrm>
            <a:off x="869323" y="2200874"/>
            <a:ext cx="798617"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Agenda</a:t>
            </a:r>
            <a:endParaRPr sz="1400" b="0" i="0" u="none" strike="noStrike" cap="none">
              <a:solidFill>
                <a:srgbClr val="000000"/>
              </a:solidFill>
              <a:latin typeface="Arial"/>
              <a:ea typeface="Arial"/>
              <a:cs typeface="Arial"/>
              <a:sym typeface="Arial"/>
            </a:endParaRPr>
          </a:p>
        </p:txBody>
      </p:sp>
      <p:grpSp>
        <p:nvGrpSpPr>
          <p:cNvPr id="1411" name="Google Shape;1411;p10"/>
          <p:cNvGrpSpPr/>
          <p:nvPr/>
        </p:nvGrpSpPr>
        <p:grpSpPr>
          <a:xfrm>
            <a:off x="431322" y="2214773"/>
            <a:ext cx="203670" cy="203670"/>
            <a:chOff x="431322" y="2214773"/>
            <a:chExt cx="203670" cy="203670"/>
          </a:xfrm>
        </p:grpSpPr>
        <p:sp>
          <p:nvSpPr>
            <p:cNvPr id="1412" name="Google Shape;1412;p10">
              <a:hlinkClick r:id="rId6" action="ppaction://hlinksldjump"/>
            </p:cNvPr>
            <p:cNvSpPr/>
            <p:nvPr/>
          </p:nvSpPr>
          <p:spPr>
            <a:xfrm>
              <a:off x="431322" y="2214773"/>
              <a:ext cx="203670" cy="203670"/>
            </a:xfrm>
            <a:prstGeom prst="roundRect">
              <a:avLst>
                <a:gd name="adj" fmla="val 12600"/>
              </a:avLst>
            </a:prstGeom>
            <a:solidFill>
              <a:srgbClr val="C1C1C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413" name="Google Shape;1413;p10" descr="Add with solid fill">
              <a:hlinkClick r:id="rId6" action="ppaction://hlinksldjump"/>
            </p:cNvPr>
            <p:cNvPicPr preferRelativeResize="0"/>
            <p:nvPr/>
          </p:nvPicPr>
          <p:blipFill rotWithShape="1">
            <a:blip r:embed="rId7">
              <a:alphaModFix/>
            </a:blip>
            <a:srcRect/>
            <a:stretch/>
          </p:blipFill>
          <p:spPr>
            <a:xfrm>
              <a:off x="472263" y="2255714"/>
              <a:ext cx="121788" cy="121788"/>
            </a:xfrm>
            <a:prstGeom prst="rect">
              <a:avLst/>
            </a:prstGeom>
            <a:noFill/>
            <a:ln>
              <a:noFill/>
            </a:ln>
          </p:spPr>
        </p:pic>
      </p:grpSp>
      <p:grpSp>
        <p:nvGrpSpPr>
          <p:cNvPr id="1414" name="Google Shape;1414;p10"/>
          <p:cNvGrpSpPr/>
          <p:nvPr/>
        </p:nvGrpSpPr>
        <p:grpSpPr>
          <a:xfrm>
            <a:off x="431322" y="2660173"/>
            <a:ext cx="203670" cy="203670"/>
            <a:chOff x="431321" y="3254199"/>
            <a:chExt cx="265483" cy="265483"/>
          </a:xfrm>
        </p:grpSpPr>
        <p:sp>
          <p:nvSpPr>
            <p:cNvPr id="1415" name="Google Shape;1415;p10">
              <a:hlinkClick r:id="rId8" action="ppaction://hlinksldjump"/>
            </p:cNvPr>
            <p:cNvSpPr/>
            <p:nvPr/>
          </p:nvSpPr>
          <p:spPr>
            <a:xfrm>
              <a:off x="431321" y="3254199"/>
              <a:ext cx="265483" cy="265483"/>
            </a:xfrm>
            <a:prstGeom prst="roundRect">
              <a:avLst>
                <a:gd name="adj" fmla="val 12600"/>
              </a:avLst>
            </a:prstGeom>
            <a:gradFill>
              <a:gsLst>
                <a:gs pos="0">
                  <a:srgbClr val="4224B0"/>
                </a:gs>
                <a:gs pos="11000">
                  <a:srgbClr val="4224B0"/>
                </a:gs>
                <a:gs pos="100000">
                  <a:srgbClr val="7F93A0"/>
                </a:gs>
              </a:gsLst>
              <a:lin ang="27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416" name="Google Shape;1416;p10" descr="Heart with solid fill">
              <a:hlinkClick r:id="rId8" action="ppaction://hlinksldjump"/>
            </p:cNvPr>
            <p:cNvSpPr/>
            <p:nvPr/>
          </p:nvSpPr>
          <p:spPr>
            <a:xfrm>
              <a:off x="498181" y="3324518"/>
              <a:ext cx="131762" cy="124845"/>
            </a:xfrm>
            <a:custGeom>
              <a:avLst/>
              <a:gdLst/>
              <a:ahLst/>
              <a:cxnLst/>
              <a:rect l="l" t="t" r="r" b="b"/>
              <a:pathLst>
                <a:path w="647700" h="613696" extrusionOk="0">
                  <a:moveTo>
                    <a:pt x="323850" y="127922"/>
                  </a:moveTo>
                  <a:cubicBezTo>
                    <a:pt x="203835" y="-110203"/>
                    <a:pt x="0" y="32672"/>
                    <a:pt x="0" y="166022"/>
                  </a:cubicBezTo>
                  <a:cubicBezTo>
                    <a:pt x="0" y="366047"/>
                    <a:pt x="323850" y="613697"/>
                    <a:pt x="323850" y="613697"/>
                  </a:cubicBezTo>
                  <a:cubicBezTo>
                    <a:pt x="323850" y="613697"/>
                    <a:pt x="647700" y="366047"/>
                    <a:pt x="647700" y="166022"/>
                  </a:cubicBezTo>
                  <a:cubicBezTo>
                    <a:pt x="647700" y="32672"/>
                    <a:pt x="443865" y="-110203"/>
                    <a:pt x="323850" y="12792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417" name="Google Shape;1417;p10">
            <a:hlinkClick r:id="rId8" action="ppaction://hlinksldjump"/>
          </p:cNvPr>
          <p:cNvSpPr txBox="1"/>
          <p:nvPr/>
        </p:nvSpPr>
        <p:spPr>
          <a:xfrm>
            <a:off x="869323" y="2649959"/>
            <a:ext cx="1148071"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Our Services</a:t>
            </a:r>
            <a:endParaRPr sz="1400" b="0" i="0" u="none" strike="noStrike" cap="none">
              <a:solidFill>
                <a:srgbClr val="000000"/>
              </a:solidFill>
              <a:latin typeface="Arial"/>
              <a:ea typeface="Arial"/>
              <a:cs typeface="Arial"/>
              <a:sym typeface="Arial"/>
            </a:endParaRPr>
          </a:p>
        </p:txBody>
      </p:sp>
      <p:cxnSp>
        <p:nvCxnSpPr>
          <p:cNvPr id="1418" name="Google Shape;1418;p10"/>
          <p:cNvCxnSpPr/>
          <p:nvPr/>
        </p:nvCxnSpPr>
        <p:spPr>
          <a:xfrm>
            <a:off x="337523" y="3203103"/>
            <a:ext cx="2333625" cy="0"/>
          </a:xfrm>
          <a:prstGeom prst="straightConnector1">
            <a:avLst/>
          </a:prstGeom>
          <a:noFill/>
          <a:ln w="9525" cap="flat" cmpd="sng">
            <a:solidFill>
              <a:srgbClr val="555554"/>
            </a:solidFill>
            <a:prstDash val="solid"/>
            <a:miter lim="800000"/>
            <a:headEnd type="none" w="sm" len="sm"/>
            <a:tailEnd type="none" w="sm" len="sm"/>
          </a:ln>
        </p:spPr>
      </p:cxnSp>
      <p:sp>
        <p:nvSpPr>
          <p:cNvPr id="1419" name="Google Shape;1419;p10"/>
          <p:cNvSpPr txBox="1"/>
          <p:nvPr/>
        </p:nvSpPr>
        <p:spPr>
          <a:xfrm>
            <a:off x="869323" y="3479247"/>
            <a:ext cx="1295547"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Achievements</a:t>
            </a:r>
            <a:endParaRPr sz="1400" b="0" i="0" u="none" strike="noStrike" cap="none">
              <a:solidFill>
                <a:srgbClr val="000000"/>
              </a:solidFill>
              <a:latin typeface="Arial"/>
              <a:ea typeface="Arial"/>
              <a:cs typeface="Arial"/>
              <a:sym typeface="Arial"/>
            </a:endParaRPr>
          </a:p>
        </p:txBody>
      </p:sp>
      <p:sp>
        <p:nvSpPr>
          <p:cNvPr id="1420" name="Google Shape;1420;p10"/>
          <p:cNvSpPr/>
          <p:nvPr/>
        </p:nvSpPr>
        <p:spPr>
          <a:xfrm>
            <a:off x="470506" y="3479247"/>
            <a:ext cx="154752" cy="204786"/>
          </a:xfrm>
          <a:custGeom>
            <a:avLst/>
            <a:gdLst/>
            <a:ahLst/>
            <a:cxnLst/>
            <a:rect l="l" t="t" r="r" b="b"/>
            <a:pathLst>
              <a:path w="469298" h="621030" extrusionOk="0">
                <a:moveTo>
                  <a:pt x="467584" y="62389"/>
                </a:moveTo>
                <a:cubicBezTo>
                  <a:pt x="461298" y="29813"/>
                  <a:pt x="431294" y="-95"/>
                  <a:pt x="394242" y="0"/>
                </a:cubicBezTo>
                <a:cubicBezTo>
                  <a:pt x="287847" y="286"/>
                  <a:pt x="181453" y="0"/>
                  <a:pt x="75059" y="191"/>
                </a:cubicBezTo>
                <a:cubicBezTo>
                  <a:pt x="67248" y="191"/>
                  <a:pt x="59343" y="762"/>
                  <a:pt x="51913" y="3715"/>
                </a:cubicBezTo>
                <a:cubicBezTo>
                  <a:pt x="23910" y="15145"/>
                  <a:pt x="6860" y="35624"/>
                  <a:pt x="1240" y="65342"/>
                </a:cubicBezTo>
                <a:cubicBezTo>
                  <a:pt x="-665" y="75533"/>
                  <a:pt x="192" y="85916"/>
                  <a:pt x="192" y="96203"/>
                </a:cubicBezTo>
                <a:cubicBezTo>
                  <a:pt x="192" y="260985"/>
                  <a:pt x="192" y="425672"/>
                  <a:pt x="192" y="590455"/>
                </a:cubicBezTo>
                <a:cubicBezTo>
                  <a:pt x="192" y="608838"/>
                  <a:pt x="6384" y="617125"/>
                  <a:pt x="22671" y="621030"/>
                </a:cubicBezTo>
                <a:lnTo>
                  <a:pt x="32387" y="621030"/>
                </a:lnTo>
                <a:cubicBezTo>
                  <a:pt x="37626" y="620268"/>
                  <a:pt x="42483" y="618744"/>
                  <a:pt x="46674" y="615315"/>
                </a:cubicBezTo>
                <a:cubicBezTo>
                  <a:pt x="51437" y="611315"/>
                  <a:pt x="56771" y="607981"/>
                  <a:pt x="61819" y="604171"/>
                </a:cubicBezTo>
                <a:cubicBezTo>
                  <a:pt x="117064" y="562737"/>
                  <a:pt x="172214" y="521399"/>
                  <a:pt x="227364" y="479965"/>
                </a:cubicBezTo>
                <a:cubicBezTo>
                  <a:pt x="232380" y="476155"/>
                  <a:pt x="237333" y="476091"/>
                  <a:pt x="242223" y="479774"/>
                </a:cubicBezTo>
                <a:cubicBezTo>
                  <a:pt x="301754" y="524447"/>
                  <a:pt x="361380" y="569119"/>
                  <a:pt x="420912" y="613791"/>
                </a:cubicBezTo>
                <a:cubicBezTo>
                  <a:pt x="425484" y="617220"/>
                  <a:pt x="430151" y="620078"/>
                  <a:pt x="435866" y="621030"/>
                </a:cubicBezTo>
                <a:lnTo>
                  <a:pt x="445581" y="621030"/>
                </a:lnTo>
                <a:cubicBezTo>
                  <a:pt x="462155" y="617792"/>
                  <a:pt x="469108" y="609410"/>
                  <a:pt x="469299" y="592265"/>
                </a:cubicBezTo>
                <a:cubicBezTo>
                  <a:pt x="469299" y="591027"/>
                  <a:pt x="469299" y="589884"/>
                  <a:pt x="469299" y="588645"/>
                </a:cubicBezTo>
                <a:cubicBezTo>
                  <a:pt x="469299" y="419100"/>
                  <a:pt x="469299" y="249460"/>
                  <a:pt x="469299" y="79915"/>
                </a:cubicBezTo>
                <a:cubicBezTo>
                  <a:pt x="469299" y="74009"/>
                  <a:pt x="468822" y="68199"/>
                  <a:pt x="467679" y="62484"/>
                </a:cubicBezTo>
                <a:close/>
                <a:moveTo>
                  <a:pt x="415292" y="543211"/>
                </a:moveTo>
                <a:cubicBezTo>
                  <a:pt x="382716" y="518732"/>
                  <a:pt x="351093" y="495015"/>
                  <a:pt x="319470" y="471297"/>
                </a:cubicBezTo>
                <a:cubicBezTo>
                  <a:pt x="297372" y="454724"/>
                  <a:pt x="275274" y="438055"/>
                  <a:pt x="253176" y="421577"/>
                </a:cubicBezTo>
                <a:cubicBezTo>
                  <a:pt x="239937" y="411671"/>
                  <a:pt x="229459" y="411766"/>
                  <a:pt x="216315" y="421577"/>
                </a:cubicBezTo>
                <a:cubicBezTo>
                  <a:pt x="164022" y="460820"/>
                  <a:pt x="111730" y="500063"/>
                  <a:pt x="59438" y="539211"/>
                </a:cubicBezTo>
                <a:cubicBezTo>
                  <a:pt x="58009" y="540258"/>
                  <a:pt x="56580" y="541306"/>
                  <a:pt x="55152" y="542354"/>
                </a:cubicBezTo>
                <a:cubicBezTo>
                  <a:pt x="53151" y="541116"/>
                  <a:pt x="54009" y="539306"/>
                  <a:pt x="54009" y="537877"/>
                </a:cubicBezTo>
                <a:cubicBezTo>
                  <a:pt x="54009" y="385191"/>
                  <a:pt x="54009" y="232601"/>
                  <a:pt x="54009" y="79915"/>
                </a:cubicBezTo>
                <a:cubicBezTo>
                  <a:pt x="54009" y="62770"/>
                  <a:pt x="64391" y="52388"/>
                  <a:pt x="81536" y="52388"/>
                </a:cubicBezTo>
                <a:cubicBezTo>
                  <a:pt x="183739" y="52388"/>
                  <a:pt x="285847" y="52388"/>
                  <a:pt x="388050" y="52388"/>
                </a:cubicBezTo>
                <a:cubicBezTo>
                  <a:pt x="405195" y="52388"/>
                  <a:pt x="415578" y="62770"/>
                  <a:pt x="415578" y="79915"/>
                </a:cubicBezTo>
                <a:cubicBezTo>
                  <a:pt x="415578" y="232601"/>
                  <a:pt x="415578" y="385191"/>
                  <a:pt x="415578" y="537877"/>
                </a:cubicBezTo>
                <a:cubicBezTo>
                  <a:pt x="415578" y="539211"/>
                  <a:pt x="415482" y="540544"/>
                  <a:pt x="415387" y="543020"/>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421" name="Google Shape;1421;p10">
            <a:hlinkClick r:id="rId9" action="ppaction://hlinksldjump"/>
          </p:cNvPr>
          <p:cNvSpPr txBox="1"/>
          <p:nvPr/>
        </p:nvSpPr>
        <p:spPr>
          <a:xfrm>
            <a:off x="869323" y="3932014"/>
            <a:ext cx="986167"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Our Goals </a:t>
            </a:r>
            <a:endParaRPr sz="1400" b="0" i="0" u="none" strike="noStrike" cap="none">
              <a:solidFill>
                <a:srgbClr val="000000"/>
              </a:solidFill>
              <a:latin typeface="Arial"/>
              <a:ea typeface="Arial"/>
              <a:cs typeface="Arial"/>
              <a:sym typeface="Arial"/>
            </a:endParaRPr>
          </a:p>
        </p:txBody>
      </p:sp>
      <p:sp>
        <p:nvSpPr>
          <p:cNvPr id="1422" name="Google Shape;1422;p10">
            <a:hlinkClick r:id="rId9" action="ppaction://hlinksldjump"/>
          </p:cNvPr>
          <p:cNvSpPr/>
          <p:nvPr/>
        </p:nvSpPr>
        <p:spPr>
          <a:xfrm>
            <a:off x="457357" y="3958031"/>
            <a:ext cx="174926" cy="205826"/>
          </a:xfrm>
          <a:custGeom>
            <a:avLst/>
            <a:gdLst/>
            <a:ahLst/>
            <a:cxnLst/>
            <a:rect l="l" t="t" r="r" b="b"/>
            <a:pathLst>
              <a:path w="254310" h="299233" extrusionOk="0">
                <a:moveTo>
                  <a:pt x="250564" y="139515"/>
                </a:moveTo>
                <a:cubicBezTo>
                  <a:pt x="238951" y="123995"/>
                  <a:pt x="227338" y="108453"/>
                  <a:pt x="215595" y="93041"/>
                </a:cubicBezTo>
                <a:cubicBezTo>
                  <a:pt x="213782" y="90667"/>
                  <a:pt x="213458" y="89221"/>
                  <a:pt x="215466" y="86609"/>
                </a:cubicBezTo>
                <a:cubicBezTo>
                  <a:pt x="227273" y="71218"/>
                  <a:pt x="238800" y="55655"/>
                  <a:pt x="250434" y="40135"/>
                </a:cubicBezTo>
                <a:cubicBezTo>
                  <a:pt x="252355" y="37588"/>
                  <a:pt x="253910" y="34890"/>
                  <a:pt x="254190" y="31631"/>
                </a:cubicBezTo>
                <a:cubicBezTo>
                  <a:pt x="255054" y="21896"/>
                  <a:pt x="248341" y="14924"/>
                  <a:pt x="238001" y="14924"/>
                </a:cubicBezTo>
                <a:cubicBezTo>
                  <a:pt x="179785" y="14924"/>
                  <a:pt x="121569" y="14924"/>
                  <a:pt x="63353" y="14967"/>
                </a:cubicBezTo>
                <a:cubicBezTo>
                  <a:pt x="61001" y="14967"/>
                  <a:pt x="59835" y="14773"/>
                  <a:pt x="59360" y="11923"/>
                </a:cubicBezTo>
                <a:cubicBezTo>
                  <a:pt x="58173" y="5102"/>
                  <a:pt x="52539" y="418"/>
                  <a:pt x="45999" y="30"/>
                </a:cubicBezTo>
                <a:cubicBezTo>
                  <a:pt x="38962" y="-380"/>
                  <a:pt x="32983" y="3483"/>
                  <a:pt x="30716" y="9916"/>
                </a:cubicBezTo>
                <a:cubicBezTo>
                  <a:pt x="29896" y="12269"/>
                  <a:pt x="29788" y="14708"/>
                  <a:pt x="29788" y="17169"/>
                </a:cubicBezTo>
                <a:cubicBezTo>
                  <a:pt x="29788" y="58310"/>
                  <a:pt x="29788" y="99474"/>
                  <a:pt x="29788" y="140615"/>
                </a:cubicBezTo>
                <a:lnTo>
                  <a:pt x="29788" y="156049"/>
                </a:lnTo>
                <a:cubicBezTo>
                  <a:pt x="29788" y="192636"/>
                  <a:pt x="29745" y="229223"/>
                  <a:pt x="29853" y="265811"/>
                </a:cubicBezTo>
                <a:cubicBezTo>
                  <a:pt x="29853" y="268725"/>
                  <a:pt x="29141" y="269631"/>
                  <a:pt x="26205" y="269437"/>
                </a:cubicBezTo>
                <a:cubicBezTo>
                  <a:pt x="22255" y="269178"/>
                  <a:pt x="18262" y="269286"/>
                  <a:pt x="14290" y="269437"/>
                </a:cubicBezTo>
                <a:cubicBezTo>
                  <a:pt x="6152" y="269761"/>
                  <a:pt x="43" y="276129"/>
                  <a:pt x="0" y="284180"/>
                </a:cubicBezTo>
                <a:cubicBezTo>
                  <a:pt x="-43" y="292274"/>
                  <a:pt x="5979" y="299031"/>
                  <a:pt x="14052" y="299095"/>
                </a:cubicBezTo>
                <a:cubicBezTo>
                  <a:pt x="34515" y="299290"/>
                  <a:pt x="54957" y="299268"/>
                  <a:pt x="75420" y="299095"/>
                </a:cubicBezTo>
                <a:cubicBezTo>
                  <a:pt x="83493" y="299031"/>
                  <a:pt x="89709" y="292318"/>
                  <a:pt x="89752" y="284331"/>
                </a:cubicBezTo>
                <a:cubicBezTo>
                  <a:pt x="89796" y="276258"/>
                  <a:pt x="83449" y="269696"/>
                  <a:pt x="75182" y="269415"/>
                </a:cubicBezTo>
                <a:cubicBezTo>
                  <a:pt x="71211" y="269286"/>
                  <a:pt x="67217" y="269156"/>
                  <a:pt x="63267" y="269437"/>
                </a:cubicBezTo>
                <a:cubicBezTo>
                  <a:pt x="60202" y="269674"/>
                  <a:pt x="59706" y="268552"/>
                  <a:pt x="59706" y="265746"/>
                </a:cubicBezTo>
                <a:cubicBezTo>
                  <a:pt x="59813" y="233238"/>
                  <a:pt x="59813" y="200752"/>
                  <a:pt x="59706" y="168245"/>
                </a:cubicBezTo>
                <a:cubicBezTo>
                  <a:pt x="59706" y="165266"/>
                  <a:pt x="60245" y="164381"/>
                  <a:pt x="63440" y="164381"/>
                </a:cubicBezTo>
                <a:cubicBezTo>
                  <a:pt x="120965" y="164489"/>
                  <a:pt x="178469" y="164467"/>
                  <a:pt x="235994" y="164467"/>
                </a:cubicBezTo>
                <a:cubicBezTo>
                  <a:pt x="237505" y="164467"/>
                  <a:pt x="239037" y="164467"/>
                  <a:pt x="240548" y="164381"/>
                </a:cubicBezTo>
                <a:cubicBezTo>
                  <a:pt x="244736" y="164143"/>
                  <a:pt x="248146" y="162309"/>
                  <a:pt x="250823" y="159092"/>
                </a:cubicBezTo>
                <a:cubicBezTo>
                  <a:pt x="255550" y="153394"/>
                  <a:pt x="255485" y="146076"/>
                  <a:pt x="250542" y="139471"/>
                </a:cubicBezTo>
                <a:close/>
                <a:moveTo>
                  <a:pt x="228374" y="147091"/>
                </a:moveTo>
                <a:cubicBezTo>
                  <a:pt x="175360" y="147091"/>
                  <a:pt x="122325" y="147091"/>
                  <a:pt x="69311" y="147091"/>
                </a:cubicBezTo>
                <a:cubicBezTo>
                  <a:pt x="63375" y="147091"/>
                  <a:pt x="59770" y="143788"/>
                  <a:pt x="59749" y="138349"/>
                </a:cubicBezTo>
                <a:cubicBezTo>
                  <a:pt x="59749" y="105906"/>
                  <a:pt x="59749" y="73463"/>
                  <a:pt x="59749" y="40999"/>
                </a:cubicBezTo>
                <a:cubicBezTo>
                  <a:pt x="59749" y="35559"/>
                  <a:pt x="63353" y="32257"/>
                  <a:pt x="69311" y="32257"/>
                </a:cubicBezTo>
                <a:cubicBezTo>
                  <a:pt x="122325" y="32257"/>
                  <a:pt x="175360" y="32257"/>
                  <a:pt x="228374" y="32257"/>
                </a:cubicBezTo>
                <a:cubicBezTo>
                  <a:pt x="228849" y="32257"/>
                  <a:pt x="229302" y="32300"/>
                  <a:pt x="230166" y="32321"/>
                </a:cubicBezTo>
                <a:cubicBezTo>
                  <a:pt x="221661" y="42682"/>
                  <a:pt x="213437" y="52720"/>
                  <a:pt x="205191" y="62757"/>
                </a:cubicBezTo>
                <a:cubicBezTo>
                  <a:pt x="199428" y="69772"/>
                  <a:pt x="193665" y="76787"/>
                  <a:pt x="187901" y="83824"/>
                </a:cubicBezTo>
                <a:cubicBezTo>
                  <a:pt x="184469" y="88012"/>
                  <a:pt x="184491" y="91358"/>
                  <a:pt x="187901" y="95524"/>
                </a:cubicBezTo>
                <a:cubicBezTo>
                  <a:pt x="201522" y="112123"/>
                  <a:pt x="215142" y="128722"/>
                  <a:pt x="228763" y="145343"/>
                </a:cubicBezTo>
                <a:cubicBezTo>
                  <a:pt x="229130" y="145796"/>
                  <a:pt x="229496" y="146249"/>
                  <a:pt x="229842" y="146702"/>
                </a:cubicBezTo>
                <a:cubicBezTo>
                  <a:pt x="229410" y="147350"/>
                  <a:pt x="228806" y="147069"/>
                  <a:pt x="228309" y="147069"/>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423" name="Google Shape;1423;p10">
            <a:hlinkClick r:id="rId10" action="ppaction://hlinksldjump"/>
          </p:cNvPr>
          <p:cNvSpPr txBox="1"/>
          <p:nvPr/>
        </p:nvSpPr>
        <p:spPr>
          <a:xfrm>
            <a:off x="869323" y="4384781"/>
            <a:ext cx="731290"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Gallery</a:t>
            </a:r>
            <a:endParaRPr sz="1400" b="0" i="0" u="none" strike="noStrike" cap="none">
              <a:solidFill>
                <a:srgbClr val="000000"/>
              </a:solidFill>
              <a:latin typeface="Arial"/>
              <a:ea typeface="Arial"/>
              <a:cs typeface="Arial"/>
              <a:sym typeface="Arial"/>
            </a:endParaRPr>
          </a:p>
        </p:txBody>
      </p:sp>
      <p:grpSp>
        <p:nvGrpSpPr>
          <p:cNvPr id="1424" name="Google Shape;1424;p10"/>
          <p:cNvGrpSpPr/>
          <p:nvPr/>
        </p:nvGrpSpPr>
        <p:grpSpPr>
          <a:xfrm>
            <a:off x="441718" y="4384781"/>
            <a:ext cx="203671" cy="203671"/>
            <a:chOff x="5762625" y="3095625"/>
            <a:chExt cx="665130" cy="665130"/>
          </a:xfrm>
        </p:grpSpPr>
        <p:sp>
          <p:nvSpPr>
            <p:cNvPr id="1425" name="Google Shape;1425;p10">
              <a:hlinkClick r:id="rId10" action="ppaction://hlinksldjump"/>
            </p:cNvPr>
            <p:cNvSpPr/>
            <p:nvPr/>
          </p:nvSpPr>
          <p:spPr>
            <a:xfrm>
              <a:off x="5762625" y="3095625"/>
              <a:ext cx="665130" cy="665130"/>
            </a:xfrm>
            <a:custGeom>
              <a:avLst/>
              <a:gdLst/>
              <a:ahLst/>
              <a:cxnLst/>
              <a:rect l="l" t="t" r="r" b="b"/>
              <a:pathLst>
                <a:path w="665130" h="665130" extrusionOk="0">
                  <a:moveTo>
                    <a:pt x="663035" y="100298"/>
                  </a:moveTo>
                  <a:cubicBezTo>
                    <a:pt x="650938" y="40481"/>
                    <a:pt x="601599" y="95"/>
                    <a:pt x="540639" y="0"/>
                  </a:cubicBezTo>
                  <a:cubicBezTo>
                    <a:pt x="471392" y="0"/>
                    <a:pt x="402050" y="0"/>
                    <a:pt x="332804" y="0"/>
                  </a:cubicBezTo>
                  <a:cubicBezTo>
                    <a:pt x="263557" y="0"/>
                    <a:pt x="193643" y="0"/>
                    <a:pt x="124111" y="0"/>
                  </a:cubicBezTo>
                  <a:cubicBezTo>
                    <a:pt x="54388" y="191"/>
                    <a:pt x="95" y="54483"/>
                    <a:pt x="0" y="124397"/>
                  </a:cubicBezTo>
                  <a:cubicBezTo>
                    <a:pt x="0" y="263176"/>
                    <a:pt x="0" y="401955"/>
                    <a:pt x="0" y="540830"/>
                  </a:cubicBezTo>
                  <a:cubicBezTo>
                    <a:pt x="0" y="549021"/>
                    <a:pt x="572" y="557117"/>
                    <a:pt x="2191" y="565118"/>
                  </a:cubicBezTo>
                  <a:cubicBezTo>
                    <a:pt x="14478" y="624840"/>
                    <a:pt x="63818" y="665131"/>
                    <a:pt x="124778" y="665131"/>
                  </a:cubicBezTo>
                  <a:cubicBezTo>
                    <a:pt x="260414" y="665131"/>
                    <a:pt x="395954" y="665131"/>
                    <a:pt x="531590" y="665131"/>
                  </a:cubicBezTo>
                  <a:cubicBezTo>
                    <a:pt x="539020" y="665131"/>
                    <a:pt x="546354" y="664845"/>
                    <a:pt x="553784" y="663988"/>
                  </a:cubicBezTo>
                  <a:cubicBezTo>
                    <a:pt x="618744" y="656749"/>
                    <a:pt x="665131" y="605504"/>
                    <a:pt x="665131" y="540258"/>
                  </a:cubicBezTo>
                  <a:cubicBezTo>
                    <a:pt x="665131" y="401669"/>
                    <a:pt x="665131" y="263081"/>
                    <a:pt x="665131" y="124587"/>
                  </a:cubicBezTo>
                  <a:cubicBezTo>
                    <a:pt x="665131" y="116396"/>
                    <a:pt x="664559" y="108299"/>
                    <a:pt x="662940" y="100203"/>
                  </a:cubicBezTo>
                  <a:close/>
                  <a:moveTo>
                    <a:pt x="47530" y="126683"/>
                  </a:moveTo>
                  <a:cubicBezTo>
                    <a:pt x="47530" y="79820"/>
                    <a:pt x="79915" y="47530"/>
                    <a:pt x="126778" y="47530"/>
                  </a:cubicBezTo>
                  <a:cubicBezTo>
                    <a:pt x="264128" y="47530"/>
                    <a:pt x="401384" y="47530"/>
                    <a:pt x="538734" y="47530"/>
                  </a:cubicBezTo>
                  <a:cubicBezTo>
                    <a:pt x="585216" y="47530"/>
                    <a:pt x="617696" y="79915"/>
                    <a:pt x="617696" y="126206"/>
                  </a:cubicBezTo>
                  <a:cubicBezTo>
                    <a:pt x="617696" y="230315"/>
                    <a:pt x="617696" y="334518"/>
                    <a:pt x="617696" y="438626"/>
                  </a:cubicBezTo>
                  <a:lnTo>
                    <a:pt x="617696" y="446246"/>
                  </a:lnTo>
                  <a:cubicBezTo>
                    <a:pt x="582263" y="410813"/>
                    <a:pt x="547973" y="376523"/>
                    <a:pt x="513779" y="342233"/>
                  </a:cubicBezTo>
                  <a:cubicBezTo>
                    <a:pt x="508921" y="337375"/>
                    <a:pt x="503777" y="333375"/>
                    <a:pt x="496729" y="332708"/>
                  </a:cubicBezTo>
                  <a:cubicBezTo>
                    <a:pt x="488156" y="331851"/>
                    <a:pt x="481489" y="335280"/>
                    <a:pt x="475583" y="341281"/>
                  </a:cubicBezTo>
                  <a:cubicBezTo>
                    <a:pt x="444722" y="372332"/>
                    <a:pt x="413575" y="403193"/>
                    <a:pt x="382810" y="434340"/>
                  </a:cubicBezTo>
                  <a:cubicBezTo>
                    <a:pt x="378619" y="438531"/>
                    <a:pt x="376714" y="438245"/>
                    <a:pt x="372713" y="434340"/>
                  </a:cubicBezTo>
                  <a:cubicBezTo>
                    <a:pt x="306896" y="368237"/>
                    <a:pt x="240887" y="302324"/>
                    <a:pt x="174974" y="236411"/>
                  </a:cubicBezTo>
                  <a:cubicBezTo>
                    <a:pt x="160592" y="222028"/>
                    <a:pt x="148495" y="221933"/>
                    <a:pt x="134207" y="236220"/>
                  </a:cubicBezTo>
                  <a:cubicBezTo>
                    <a:pt x="105728" y="264700"/>
                    <a:pt x="77248" y="293180"/>
                    <a:pt x="48673" y="321755"/>
                  </a:cubicBezTo>
                  <a:cubicBezTo>
                    <a:pt x="46673" y="319564"/>
                    <a:pt x="47625" y="317278"/>
                    <a:pt x="47625" y="315182"/>
                  </a:cubicBezTo>
                  <a:cubicBezTo>
                    <a:pt x="47625" y="252317"/>
                    <a:pt x="47625" y="189548"/>
                    <a:pt x="47625" y="126683"/>
                  </a:cubicBezTo>
                  <a:close/>
                  <a:moveTo>
                    <a:pt x="487299" y="617696"/>
                  </a:moveTo>
                  <a:lnTo>
                    <a:pt x="356711" y="617696"/>
                  </a:lnTo>
                  <a:cubicBezTo>
                    <a:pt x="279749" y="617696"/>
                    <a:pt x="202787" y="617696"/>
                    <a:pt x="125825" y="617696"/>
                  </a:cubicBezTo>
                  <a:cubicBezTo>
                    <a:pt x="85153" y="617696"/>
                    <a:pt x="55055" y="592169"/>
                    <a:pt x="48387" y="552355"/>
                  </a:cubicBezTo>
                  <a:cubicBezTo>
                    <a:pt x="47720" y="548450"/>
                    <a:pt x="47625" y="544449"/>
                    <a:pt x="47625" y="540544"/>
                  </a:cubicBezTo>
                  <a:cubicBezTo>
                    <a:pt x="47625" y="492252"/>
                    <a:pt x="47625" y="444056"/>
                    <a:pt x="47530" y="395764"/>
                  </a:cubicBezTo>
                  <a:cubicBezTo>
                    <a:pt x="47530" y="391382"/>
                    <a:pt x="48959" y="388525"/>
                    <a:pt x="52007" y="385572"/>
                  </a:cubicBezTo>
                  <a:cubicBezTo>
                    <a:pt x="84677" y="353092"/>
                    <a:pt x="117158" y="320612"/>
                    <a:pt x="149638" y="287941"/>
                  </a:cubicBezTo>
                  <a:cubicBezTo>
                    <a:pt x="153162" y="284417"/>
                    <a:pt x="154972" y="283178"/>
                    <a:pt x="159258" y="287560"/>
                  </a:cubicBezTo>
                  <a:cubicBezTo>
                    <a:pt x="267557" y="396145"/>
                    <a:pt x="376047" y="504635"/>
                    <a:pt x="484537" y="613124"/>
                  </a:cubicBezTo>
                  <a:cubicBezTo>
                    <a:pt x="485680" y="614267"/>
                    <a:pt x="487013" y="615315"/>
                    <a:pt x="488347" y="616363"/>
                  </a:cubicBezTo>
                  <a:cubicBezTo>
                    <a:pt x="488061" y="616839"/>
                    <a:pt x="487680" y="617315"/>
                    <a:pt x="487394" y="617792"/>
                  </a:cubicBezTo>
                  <a:close/>
                  <a:moveTo>
                    <a:pt x="597503" y="593217"/>
                  </a:moveTo>
                  <a:cubicBezTo>
                    <a:pt x="587312" y="604171"/>
                    <a:pt x="574929" y="611410"/>
                    <a:pt x="560451" y="615220"/>
                  </a:cubicBezTo>
                  <a:cubicBezTo>
                    <a:pt x="556641" y="616172"/>
                    <a:pt x="554165" y="615791"/>
                    <a:pt x="551307" y="612934"/>
                  </a:cubicBezTo>
                  <a:cubicBezTo>
                    <a:pt x="505968" y="567404"/>
                    <a:pt x="460439" y="521875"/>
                    <a:pt x="414909" y="476536"/>
                  </a:cubicBezTo>
                  <a:cubicBezTo>
                    <a:pt x="412051" y="473678"/>
                    <a:pt x="411671" y="472250"/>
                    <a:pt x="414814" y="469201"/>
                  </a:cubicBezTo>
                  <a:cubicBezTo>
                    <a:pt x="440150" y="444151"/>
                    <a:pt x="465296" y="419005"/>
                    <a:pt x="490347" y="393668"/>
                  </a:cubicBezTo>
                  <a:cubicBezTo>
                    <a:pt x="493205" y="390811"/>
                    <a:pt x="494729" y="390335"/>
                    <a:pt x="497872" y="393478"/>
                  </a:cubicBezTo>
                  <a:cubicBezTo>
                    <a:pt x="536734" y="432625"/>
                    <a:pt x="575786" y="471583"/>
                    <a:pt x="614839" y="510540"/>
                  </a:cubicBezTo>
                  <a:cubicBezTo>
                    <a:pt x="616934" y="512636"/>
                    <a:pt x="617887" y="514731"/>
                    <a:pt x="617792" y="517684"/>
                  </a:cubicBezTo>
                  <a:cubicBezTo>
                    <a:pt x="617601" y="522637"/>
                    <a:pt x="617792" y="527590"/>
                    <a:pt x="617792" y="534734"/>
                  </a:cubicBezTo>
                  <a:cubicBezTo>
                    <a:pt x="619125" y="555498"/>
                    <a:pt x="613505" y="576167"/>
                    <a:pt x="597599" y="59331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426" name="Google Shape;1426;p10">
              <a:hlinkClick r:id="rId10" action="ppaction://hlinksldjump"/>
            </p:cNvPr>
            <p:cNvSpPr/>
            <p:nvPr/>
          </p:nvSpPr>
          <p:spPr>
            <a:xfrm>
              <a:off x="6166578" y="3190683"/>
              <a:ext cx="166213" cy="166307"/>
            </a:xfrm>
            <a:custGeom>
              <a:avLst/>
              <a:gdLst/>
              <a:ahLst/>
              <a:cxnLst/>
              <a:rect l="l" t="t" r="r" b="b"/>
              <a:pathLst>
                <a:path w="166213" h="166307" extrusionOk="0">
                  <a:moveTo>
                    <a:pt x="83345" y="166307"/>
                  </a:moveTo>
                  <a:cubicBezTo>
                    <a:pt x="128589" y="166307"/>
                    <a:pt x="166022" y="129160"/>
                    <a:pt x="166213" y="83821"/>
                  </a:cubicBezTo>
                  <a:cubicBezTo>
                    <a:pt x="166403" y="37529"/>
                    <a:pt x="129351" y="191"/>
                    <a:pt x="83250" y="1"/>
                  </a:cubicBezTo>
                  <a:cubicBezTo>
                    <a:pt x="37911" y="-190"/>
                    <a:pt x="287" y="36958"/>
                    <a:pt x="2" y="82011"/>
                  </a:cubicBezTo>
                  <a:cubicBezTo>
                    <a:pt x="-284" y="128683"/>
                    <a:pt x="36863" y="166117"/>
                    <a:pt x="83345" y="166212"/>
                  </a:cubicBezTo>
                  <a:close/>
                  <a:moveTo>
                    <a:pt x="82869" y="47530"/>
                  </a:moveTo>
                  <a:cubicBezTo>
                    <a:pt x="102681" y="47530"/>
                    <a:pt x="118778" y="63628"/>
                    <a:pt x="118683" y="83344"/>
                  </a:cubicBezTo>
                  <a:cubicBezTo>
                    <a:pt x="118683" y="102775"/>
                    <a:pt x="102681" y="118682"/>
                    <a:pt x="83250" y="118777"/>
                  </a:cubicBezTo>
                  <a:cubicBezTo>
                    <a:pt x="63533" y="118777"/>
                    <a:pt x="47436" y="102775"/>
                    <a:pt x="47436" y="82963"/>
                  </a:cubicBezTo>
                  <a:cubicBezTo>
                    <a:pt x="47436" y="63628"/>
                    <a:pt x="63533" y="47530"/>
                    <a:pt x="82869" y="47530"/>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427" name="Google Shape;1427;p10">
            <a:hlinkClick r:id="rId11" action="ppaction://hlinksldjump"/>
          </p:cNvPr>
          <p:cNvSpPr txBox="1"/>
          <p:nvPr/>
        </p:nvSpPr>
        <p:spPr>
          <a:xfrm>
            <a:off x="869323" y="4837548"/>
            <a:ext cx="712054"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1ED760"/>
                </a:solidFill>
                <a:latin typeface="Poppins Medium"/>
                <a:ea typeface="Poppins Medium"/>
                <a:cs typeface="Poppins Medium"/>
                <a:sym typeface="Poppins Medium"/>
              </a:rPr>
              <a:t>Pricing</a:t>
            </a:r>
            <a:endParaRPr sz="1400" b="0" i="0" u="none" strike="noStrike" cap="none">
              <a:solidFill>
                <a:srgbClr val="000000"/>
              </a:solidFill>
              <a:latin typeface="Arial"/>
              <a:ea typeface="Arial"/>
              <a:cs typeface="Arial"/>
              <a:sym typeface="Arial"/>
            </a:endParaRPr>
          </a:p>
        </p:txBody>
      </p:sp>
      <p:grpSp>
        <p:nvGrpSpPr>
          <p:cNvPr id="1428" name="Google Shape;1428;p10"/>
          <p:cNvGrpSpPr/>
          <p:nvPr/>
        </p:nvGrpSpPr>
        <p:grpSpPr>
          <a:xfrm>
            <a:off x="431321" y="4863718"/>
            <a:ext cx="207664" cy="207733"/>
            <a:chOff x="6124575" y="3380359"/>
            <a:chExt cx="468618" cy="468774"/>
          </a:xfrm>
        </p:grpSpPr>
        <p:sp>
          <p:nvSpPr>
            <p:cNvPr id="1429" name="Google Shape;1429;p10">
              <a:hlinkClick r:id="rId11" action="ppaction://hlinksldjump"/>
            </p:cNvPr>
            <p:cNvSpPr/>
            <p:nvPr/>
          </p:nvSpPr>
          <p:spPr>
            <a:xfrm>
              <a:off x="6124575" y="3380359"/>
              <a:ext cx="468618" cy="468774"/>
            </a:xfrm>
            <a:custGeom>
              <a:avLst/>
              <a:gdLst/>
              <a:ahLst/>
              <a:cxnLst/>
              <a:rect l="l" t="t" r="r" b="b"/>
              <a:pathLst>
                <a:path w="468618" h="468774" extrusionOk="0">
                  <a:moveTo>
                    <a:pt x="468523" y="56377"/>
                  </a:moveTo>
                  <a:cubicBezTo>
                    <a:pt x="468523" y="53329"/>
                    <a:pt x="468523" y="50186"/>
                    <a:pt x="467951" y="47138"/>
                  </a:cubicBezTo>
                  <a:cubicBezTo>
                    <a:pt x="463094" y="18849"/>
                    <a:pt x="441567" y="466"/>
                    <a:pt x="412706" y="85"/>
                  </a:cubicBezTo>
                  <a:cubicBezTo>
                    <a:pt x="391561" y="-106"/>
                    <a:pt x="370415" y="85"/>
                    <a:pt x="349270" y="85"/>
                  </a:cubicBezTo>
                  <a:cubicBezTo>
                    <a:pt x="329744" y="85"/>
                    <a:pt x="310217" y="85"/>
                    <a:pt x="290691" y="85"/>
                  </a:cubicBezTo>
                  <a:cubicBezTo>
                    <a:pt x="259640" y="-106"/>
                    <a:pt x="233446" y="10943"/>
                    <a:pt x="211538" y="32946"/>
                  </a:cubicBezTo>
                  <a:cubicBezTo>
                    <a:pt x="146959" y="97716"/>
                    <a:pt x="82379" y="162391"/>
                    <a:pt x="17800" y="227065"/>
                  </a:cubicBezTo>
                  <a:cubicBezTo>
                    <a:pt x="-5917" y="250878"/>
                    <a:pt x="-5917" y="284120"/>
                    <a:pt x="17705" y="307837"/>
                  </a:cubicBezTo>
                  <a:cubicBezTo>
                    <a:pt x="65234" y="355558"/>
                    <a:pt x="112859" y="403183"/>
                    <a:pt x="160484" y="450808"/>
                  </a:cubicBezTo>
                  <a:cubicBezTo>
                    <a:pt x="184392" y="474715"/>
                    <a:pt x="217539" y="474811"/>
                    <a:pt x="241542" y="450808"/>
                  </a:cubicBezTo>
                  <a:cubicBezTo>
                    <a:pt x="306407" y="386133"/>
                    <a:pt x="371177" y="321363"/>
                    <a:pt x="435947" y="256688"/>
                  </a:cubicBezTo>
                  <a:cubicBezTo>
                    <a:pt x="457664" y="234971"/>
                    <a:pt x="468713" y="208777"/>
                    <a:pt x="468618" y="177916"/>
                  </a:cubicBezTo>
                  <a:cubicBezTo>
                    <a:pt x="468523" y="137435"/>
                    <a:pt x="468618" y="96859"/>
                    <a:pt x="468618" y="56377"/>
                  </a:cubicBezTo>
                  <a:close/>
                  <a:moveTo>
                    <a:pt x="409944" y="230875"/>
                  </a:moveTo>
                  <a:cubicBezTo>
                    <a:pt x="345174" y="295455"/>
                    <a:pt x="280595" y="360034"/>
                    <a:pt x="215920" y="424709"/>
                  </a:cubicBezTo>
                  <a:cubicBezTo>
                    <a:pt x="206014" y="434615"/>
                    <a:pt x="196013" y="434615"/>
                    <a:pt x="186202" y="424709"/>
                  </a:cubicBezTo>
                  <a:cubicBezTo>
                    <a:pt x="139053" y="377560"/>
                    <a:pt x="92000" y="330316"/>
                    <a:pt x="44851" y="283168"/>
                  </a:cubicBezTo>
                  <a:cubicBezTo>
                    <a:pt x="33707" y="272023"/>
                    <a:pt x="33802" y="262879"/>
                    <a:pt x="44851" y="251735"/>
                  </a:cubicBezTo>
                  <a:cubicBezTo>
                    <a:pt x="108764" y="187727"/>
                    <a:pt x="172676" y="123814"/>
                    <a:pt x="236494" y="59711"/>
                  </a:cubicBezTo>
                  <a:cubicBezTo>
                    <a:pt x="252020" y="44090"/>
                    <a:pt x="270403" y="36375"/>
                    <a:pt x="292406" y="36565"/>
                  </a:cubicBezTo>
                  <a:cubicBezTo>
                    <a:pt x="331744" y="36756"/>
                    <a:pt x="371082" y="36565"/>
                    <a:pt x="410516" y="36565"/>
                  </a:cubicBezTo>
                  <a:cubicBezTo>
                    <a:pt x="425184" y="36565"/>
                    <a:pt x="432233" y="43709"/>
                    <a:pt x="432233" y="58473"/>
                  </a:cubicBezTo>
                  <a:cubicBezTo>
                    <a:pt x="432233" y="78666"/>
                    <a:pt x="432233" y="98859"/>
                    <a:pt x="432233" y="118957"/>
                  </a:cubicBezTo>
                  <a:cubicBezTo>
                    <a:pt x="432233" y="138292"/>
                    <a:pt x="432233" y="157628"/>
                    <a:pt x="432233" y="177059"/>
                  </a:cubicBezTo>
                  <a:cubicBezTo>
                    <a:pt x="432233" y="198109"/>
                    <a:pt x="424994" y="216016"/>
                    <a:pt x="410039" y="230875"/>
                  </a:cubicBezTo>
                  <a:close/>
                </a:path>
              </a:pathLst>
            </a:custGeom>
            <a:solidFill>
              <a:srgbClr val="1ED76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430" name="Google Shape;1430;p10">
              <a:hlinkClick r:id="rId11" action="ppaction://hlinksldjump"/>
            </p:cNvPr>
            <p:cNvSpPr/>
            <p:nvPr/>
          </p:nvSpPr>
          <p:spPr>
            <a:xfrm>
              <a:off x="6405646" y="3456453"/>
              <a:ext cx="109824" cy="109728"/>
            </a:xfrm>
            <a:custGeom>
              <a:avLst/>
              <a:gdLst/>
              <a:ahLst/>
              <a:cxnLst/>
              <a:rect l="l" t="t" r="r" b="b"/>
              <a:pathLst>
                <a:path w="109824" h="109728" extrusionOk="0">
                  <a:moveTo>
                    <a:pt x="55055" y="0"/>
                  </a:moveTo>
                  <a:cubicBezTo>
                    <a:pt x="24765" y="-95"/>
                    <a:pt x="95" y="24480"/>
                    <a:pt x="0" y="54674"/>
                  </a:cubicBezTo>
                  <a:cubicBezTo>
                    <a:pt x="0" y="84868"/>
                    <a:pt x="24575" y="109633"/>
                    <a:pt x="54769" y="109728"/>
                  </a:cubicBezTo>
                  <a:cubicBezTo>
                    <a:pt x="85058" y="109728"/>
                    <a:pt x="109633" y="85344"/>
                    <a:pt x="109823" y="55055"/>
                  </a:cubicBezTo>
                  <a:cubicBezTo>
                    <a:pt x="110014" y="24861"/>
                    <a:pt x="85344" y="191"/>
                    <a:pt x="55055" y="96"/>
                  </a:cubicBezTo>
                  <a:close/>
                  <a:moveTo>
                    <a:pt x="54673" y="73152"/>
                  </a:moveTo>
                  <a:cubicBezTo>
                    <a:pt x="44577" y="72962"/>
                    <a:pt x="36576" y="64675"/>
                    <a:pt x="36671" y="54579"/>
                  </a:cubicBezTo>
                  <a:cubicBezTo>
                    <a:pt x="36766" y="44482"/>
                    <a:pt x="45053" y="36386"/>
                    <a:pt x="55150" y="36481"/>
                  </a:cubicBezTo>
                  <a:cubicBezTo>
                    <a:pt x="65151" y="36576"/>
                    <a:pt x="73247" y="44958"/>
                    <a:pt x="73152" y="55055"/>
                  </a:cubicBezTo>
                  <a:cubicBezTo>
                    <a:pt x="73057" y="65151"/>
                    <a:pt x="64675" y="73248"/>
                    <a:pt x="54673" y="73152"/>
                  </a:cubicBezTo>
                  <a:close/>
                </a:path>
              </a:pathLst>
            </a:custGeom>
            <a:solidFill>
              <a:srgbClr val="1ED76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431" name="Google Shape;1431;p10">
            <a:hlinkClick r:id="rId12" action="ppaction://hlinksldjump"/>
          </p:cNvPr>
          <p:cNvSpPr txBox="1"/>
          <p:nvPr/>
        </p:nvSpPr>
        <p:spPr>
          <a:xfrm>
            <a:off x="869323" y="5290315"/>
            <a:ext cx="1040670"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Contact Us</a:t>
            </a:r>
            <a:endParaRPr sz="1400" b="0" i="0" u="none" strike="noStrike" cap="none">
              <a:solidFill>
                <a:srgbClr val="000000"/>
              </a:solidFill>
              <a:latin typeface="Arial"/>
              <a:ea typeface="Arial"/>
              <a:cs typeface="Arial"/>
              <a:sym typeface="Arial"/>
            </a:endParaRPr>
          </a:p>
        </p:txBody>
      </p:sp>
      <p:sp>
        <p:nvSpPr>
          <p:cNvPr id="1432" name="Google Shape;1432;p10">
            <a:hlinkClick r:id="rId12" action="ppaction://hlinksldjump"/>
          </p:cNvPr>
          <p:cNvSpPr/>
          <p:nvPr/>
        </p:nvSpPr>
        <p:spPr>
          <a:xfrm>
            <a:off x="436263" y="5292935"/>
            <a:ext cx="198499" cy="198487"/>
          </a:xfrm>
          <a:custGeom>
            <a:avLst/>
            <a:gdLst/>
            <a:ahLst/>
            <a:cxnLst/>
            <a:rect l="l" t="t" r="r" b="b"/>
            <a:pathLst>
              <a:path w="692188" h="692149" extrusionOk="0">
                <a:moveTo>
                  <a:pt x="676275" y="478060"/>
                </a:moveTo>
                <a:cubicBezTo>
                  <a:pt x="606266" y="450056"/>
                  <a:pt x="536258" y="422053"/>
                  <a:pt x="466154" y="394049"/>
                </a:cubicBezTo>
                <a:cubicBezTo>
                  <a:pt x="450247" y="387668"/>
                  <a:pt x="440531" y="392049"/>
                  <a:pt x="434150" y="407956"/>
                </a:cubicBezTo>
                <a:cubicBezTo>
                  <a:pt x="423005" y="435864"/>
                  <a:pt x="411575" y="463677"/>
                  <a:pt x="400907" y="491871"/>
                </a:cubicBezTo>
                <a:cubicBezTo>
                  <a:pt x="398431" y="498443"/>
                  <a:pt x="395288" y="499491"/>
                  <a:pt x="389096" y="498729"/>
                </a:cubicBezTo>
                <a:cubicBezTo>
                  <a:pt x="342138" y="493205"/>
                  <a:pt x="300609" y="475393"/>
                  <a:pt x="265462" y="443675"/>
                </a:cubicBezTo>
                <a:cubicBezTo>
                  <a:pt x="223456" y="405765"/>
                  <a:pt x="199739" y="358235"/>
                  <a:pt x="193453" y="302038"/>
                </a:cubicBezTo>
                <a:cubicBezTo>
                  <a:pt x="192881" y="296609"/>
                  <a:pt x="194024" y="293942"/>
                  <a:pt x="199644" y="291751"/>
                </a:cubicBezTo>
                <a:cubicBezTo>
                  <a:pt x="227933" y="280892"/>
                  <a:pt x="255937" y="269462"/>
                  <a:pt x="284131" y="258223"/>
                </a:cubicBezTo>
                <a:cubicBezTo>
                  <a:pt x="300323" y="251746"/>
                  <a:pt x="304514" y="242030"/>
                  <a:pt x="298037" y="225647"/>
                </a:cubicBezTo>
                <a:cubicBezTo>
                  <a:pt x="270415" y="156686"/>
                  <a:pt x="242697" y="87725"/>
                  <a:pt x="215360" y="18669"/>
                </a:cubicBezTo>
                <a:cubicBezTo>
                  <a:pt x="211931" y="10096"/>
                  <a:pt x="207645" y="3239"/>
                  <a:pt x="198787" y="0"/>
                </a:cubicBezTo>
                <a:lnTo>
                  <a:pt x="192024" y="0"/>
                </a:lnTo>
                <a:cubicBezTo>
                  <a:pt x="189357" y="2000"/>
                  <a:pt x="186595" y="2191"/>
                  <a:pt x="183928" y="0"/>
                </a:cubicBezTo>
                <a:lnTo>
                  <a:pt x="174498" y="0"/>
                </a:lnTo>
                <a:cubicBezTo>
                  <a:pt x="167069" y="1619"/>
                  <a:pt x="159353" y="953"/>
                  <a:pt x="151924" y="2858"/>
                </a:cubicBezTo>
                <a:cubicBezTo>
                  <a:pt x="86582" y="18860"/>
                  <a:pt x="40291" y="57531"/>
                  <a:pt x="13335" y="119063"/>
                </a:cubicBezTo>
                <a:cubicBezTo>
                  <a:pt x="5810" y="136303"/>
                  <a:pt x="1524" y="154400"/>
                  <a:pt x="0" y="173069"/>
                </a:cubicBezTo>
                <a:lnTo>
                  <a:pt x="0" y="181166"/>
                </a:lnTo>
                <a:cubicBezTo>
                  <a:pt x="1143" y="183833"/>
                  <a:pt x="1143" y="186595"/>
                  <a:pt x="0" y="189262"/>
                </a:cubicBezTo>
                <a:lnTo>
                  <a:pt x="0" y="198692"/>
                </a:lnTo>
                <a:cubicBezTo>
                  <a:pt x="1143" y="201835"/>
                  <a:pt x="1143" y="204978"/>
                  <a:pt x="0" y="208121"/>
                </a:cubicBezTo>
                <a:lnTo>
                  <a:pt x="0" y="212217"/>
                </a:lnTo>
                <a:cubicBezTo>
                  <a:pt x="953" y="213074"/>
                  <a:pt x="667" y="214122"/>
                  <a:pt x="667" y="215170"/>
                </a:cubicBezTo>
                <a:cubicBezTo>
                  <a:pt x="667" y="215932"/>
                  <a:pt x="667" y="216789"/>
                  <a:pt x="667" y="217551"/>
                </a:cubicBezTo>
                <a:cubicBezTo>
                  <a:pt x="667" y="218313"/>
                  <a:pt x="667" y="219170"/>
                  <a:pt x="667" y="219932"/>
                </a:cubicBezTo>
                <a:cubicBezTo>
                  <a:pt x="667" y="220980"/>
                  <a:pt x="857" y="222123"/>
                  <a:pt x="0" y="222885"/>
                </a:cubicBezTo>
                <a:lnTo>
                  <a:pt x="0" y="228314"/>
                </a:lnTo>
                <a:cubicBezTo>
                  <a:pt x="2477" y="229553"/>
                  <a:pt x="1334" y="231934"/>
                  <a:pt x="1429" y="233648"/>
                </a:cubicBezTo>
                <a:cubicBezTo>
                  <a:pt x="7239" y="300990"/>
                  <a:pt x="24479" y="365189"/>
                  <a:pt x="56769" y="424625"/>
                </a:cubicBezTo>
                <a:cubicBezTo>
                  <a:pt x="132017" y="563213"/>
                  <a:pt x="246983" y="649605"/>
                  <a:pt x="401479" y="682371"/>
                </a:cubicBezTo>
                <a:cubicBezTo>
                  <a:pt x="439674" y="690467"/>
                  <a:pt x="478536" y="694373"/>
                  <a:pt x="517589" y="690848"/>
                </a:cubicBezTo>
                <a:cubicBezTo>
                  <a:pt x="614267" y="682276"/>
                  <a:pt x="690848" y="599218"/>
                  <a:pt x="692182" y="501968"/>
                </a:cubicBezTo>
                <a:cubicBezTo>
                  <a:pt x="692372" y="488537"/>
                  <a:pt x="688562" y="482632"/>
                  <a:pt x="676180" y="477679"/>
                </a:cubicBezTo>
                <a:close/>
                <a:moveTo>
                  <a:pt x="650367" y="520065"/>
                </a:moveTo>
                <a:cubicBezTo>
                  <a:pt x="642366" y="579215"/>
                  <a:pt x="596837" y="630936"/>
                  <a:pt x="538925" y="646271"/>
                </a:cubicBezTo>
                <a:cubicBezTo>
                  <a:pt x="523399" y="650367"/>
                  <a:pt x="507587" y="652272"/>
                  <a:pt x="493014" y="651701"/>
                </a:cubicBezTo>
                <a:cubicBezTo>
                  <a:pt x="292418" y="650653"/>
                  <a:pt x="113348" y="513683"/>
                  <a:pt x="58103" y="320421"/>
                </a:cubicBezTo>
                <a:cubicBezTo>
                  <a:pt x="46387" y="279273"/>
                  <a:pt x="40481" y="237268"/>
                  <a:pt x="40577" y="194405"/>
                </a:cubicBezTo>
                <a:cubicBezTo>
                  <a:pt x="40672" y="117920"/>
                  <a:pt x="95726" y="53912"/>
                  <a:pt x="171164" y="42101"/>
                </a:cubicBezTo>
                <a:cubicBezTo>
                  <a:pt x="177641" y="41053"/>
                  <a:pt x="181261" y="41910"/>
                  <a:pt x="184023" y="49149"/>
                </a:cubicBezTo>
                <a:cubicBezTo>
                  <a:pt x="206407" y="106204"/>
                  <a:pt x="229267" y="163163"/>
                  <a:pt x="252222" y="219932"/>
                </a:cubicBezTo>
                <a:cubicBezTo>
                  <a:pt x="254318" y="225076"/>
                  <a:pt x="253651" y="226790"/>
                  <a:pt x="248317" y="228886"/>
                </a:cubicBezTo>
                <a:cubicBezTo>
                  <a:pt x="221266" y="239268"/>
                  <a:pt x="194501" y="250222"/>
                  <a:pt x="167545" y="260985"/>
                </a:cubicBezTo>
                <a:cubicBezTo>
                  <a:pt x="156305" y="265462"/>
                  <a:pt x="151638" y="271939"/>
                  <a:pt x="152114" y="283559"/>
                </a:cubicBezTo>
                <a:cubicBezTo>
                  <a:pt x="156877" y="392906"/>
                  <a:pt x="208979" y="471202"/>
                  <a:pt x="307467" y="518255"/>
                </a:cubicBezTo>
                <a:cubicBezTo>
                  <a:pt x="339757" y="533686"/>
                  <a:pt x="374523" y="539877"/>
                  <a:pt x="410242" y="540163"/>
                </a:cubicBezTo>
                <a:cubicBezTo>
                  <a:pt x="420719" y="540163"/>
                  <a:pt x="427292" y="534543"/>
                  <a:pt x="431101" y="525018"/>
                </a:cubicBezTo>
                <a:cubicBezTo>
                  <a:pt x="441865" y="497872"/>
                  <a:pt x="452819" y="470821"/>
                  <a:pt x="463487" y="443675"/>
                </a:cubicBezTo>
                <a:cubicBezTo>
                  <a:pt x="465392" y="438912"/>
                  <a:pt x="467011" y="437864"/>
                  <a:pt x="471964" y="439865"/>
                </a:cubicBezTo>
                <a:cubicBezTo>
                  <a:pt x="529019" y="462915"/>
                  <a:pt x="586073" y="485775"/>
                  <a:pt x="643319" y="508349"/>
                </a:cubicBezTo>
                <a:cubicBezTo>
                  <a:pt x="649510" y="510826"/>
                  <a:pt x="651129" y="513683"/>
                  <a:pt x="650272" y="520065"/>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433" name="Google Shape;1433;p10"/>
          <p:cNvSpPr/>
          <p:nvPr/>
        </p:nvSpPr>
        <p:spPr>
          <a:xfrm>
            <a:off x="3273896" y="1162071"/>
            <a:ext cx="1406053" cy="1406053"/>
          </a:xfrm>
          <a:prstGeom prst="roundRect">
            <a:avLst>
              <a:gd name="adj" fmla="val 4975"/>
            </a:avLst>
          </a:prstGeom>
          <a:solidFill>
            <a:srgbClr val="282828"/>
          </a:solidFill>
          <a:ln>
            <a:noFill/>
          </a:ln>
          <a:effectLst>
            <a:outerShdw blurRad="127000" dist="38100" dir="2700000" algn="tl" rotWithShape="0">
              <a:srgbClr val="000000">
                <a:alpha val="6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434" name="Google Shape;1434;p10" descr="A close-up of several dollar bills&#10;&#10;Description automatically generated with medium confidence"/>
          <p:cNvPicPr preferRelativeResize="0">
            <a:picLocks noGrp="1"/>
          </p:cNvPicPr>
          <p:nvPr>
            <p:ph type="pic" idx="2"/>
          </p:nvPr>
        </p:nvPicPr>
        <p:blipFill rotWithShape="1">
          <a:blip r:embed="rId13">
            <a:alphaModFix/>
          </a:blip>
          <a:srcRect l="14634" r="14635"/>
          <a:stretch/>
        </p:blipFill>
        <p:spPr>
          <a:xfrm>
            <a:off x="3273896" y="1162071"/>
            <a:ext cx="1406053" cy="1406053"/>
          </a:xfrm>
          <a:prstGeom prst="rect">
            <a:avLst/>
          </a:prstGeom>
          <a:noFill/>
          <a:ln>
            <a:noFill/>
          </a:ln>
        </p:spPr>
      </p:pic>
      <p:grpSp>
        <p:nvGrpSpPr>
          <p:cNvPr id="1435" name="Google Shape;1435;p10"/>
          <p:cNvGrpSpPr/>
          <p:nvPr/>
        </p:nvGrpSpPr>
        <p:grpSpPr>
          <a:xfrm>
            <a:off x="3258053" y="292100"/>
            <a:ext cx="297947" cy="297947"/>
            <a:chOff x="8892506" y="664914"/>
            <a:chExt cx="209401" cy="209401"/>
          </a:xfrm>
        </p:grpSpPr>
        <p:sp>
          <p:nvSpPr>
            <p:cNvPr id="1436" name="Google Shape;1436;p10">
              <a:hlinkClick r:id="" action="ppaction://hlinkshowjump?jump=previousslide"/>
            </p:cNvPr>
            <p:cNvSpPr/>
            <p:nvPr/>
          </p:nvSpPr>
          <p:spPr>
            <a:xfrm>
              <a:off x="8892506" y="664914"/>
              <a:ext cx="209401" cy="209401"/>
            </a:xfrm>
            <a:prstGeom prst="ellipse">
              <a:avLst/>
            </a:prstGeom>
            <a:solidFill>
              <a:srgbClr val="0A070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437" name="Google Shape;1437;p10" descr="Caret Left with solid fill">
              <a:hlinkClick r:id="" action="ppaction://hlinkshowjump?jump=previousslide"/>
            </p:cNvPr>
            <p:cNvSpPr/>
            <p:nvPr/>
          </p:nvSpPr>
          <p:spPr>
            <a:xfrm>
              <a:off x="8960350" y="717942"/>
              <a:ext cx="59427" cy="103344"/>
            </a:xfrm>
            <a:custGeom>
              <a:avLst/>
              <a:gdLst/>
              <a:ahLst/>
              <a:cxnLst/>
              <a:rect l="l" t="t" r="r" b="b"/>
              <a:pathLst>
                <a:path w="309505" h="538229" extrusionOk="0">
                  <a:moveTo>
                    <a:pt x="269081" y="538229"/>
                  </a:moveTo>
                  <a:lnTo>
                    <a:pt x="0" y="269091"/>
                  </a:lnTo>
                  <a:lnTo>
                    <a:pt x="269081" y="0"/>
                  </a:lnTo>
                  <a:lnTo>
                    <a:pt x="309496" y="40405"/>
                  </a:lnTo>
                  <a:lnTo>
                    <a:pt x="80810" y="269091"/>
                  </a:lnTo>
                  <a:lnTo>
                    <a:pt x="309505" y="497824"/>
                  </a:lnTo>
                  <a:lnTo>
                    <a:pt x="269081" y="538229"/>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nvGrpSpPr>
          <p:cNvPr id="1438" name="Google Shape;1438;p10"/>
          <p:cNvGrpSpPr/>
          <p:nvPr/>
        </p:nvGrpSpPr>
        <p:grpSpPr>
          <a:xfrm flipH="1">
            <a:off x="3665943" y="292100"/>
            <a:ext cx="297947" cy="297947"/>
            <a:chOff x="8892506" y="664914"/>
            <a:chExt cx="209401" cy="209401"/>
          </a:xfrm>
        </p:grpSpPr>
        <p:sp>
          <p:nvSpPr>
            <p:cNvPr id="1439" name="Google Shape;1439;p10">
              <a:hlinkClick r:id="" action="ppaction://hlinkshowjump?jump=nextslide"/>
            </p:cNvPr>
            <p:cNvSpPr/>
            <p:nvPr/>
          </p:nvSpPr>
          <p:spPr>
            <a:xfrm>
              <a:off x="8892506" y="664914"/>
              <a:ext cx="209401" cy="209401"/>
            </a:xfrm>
            <a:prstGeom prst="ellipse">
              <a:avLst/>
            </a:prstGeom>
            <a:solidFill>
              <a:srgbClr val="120D1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440" name="Google Shape;1440;p10" descr="Caret Left with solid fill">
              <a:hlinkClick r:id="" action="ppaction://hlinkshowjump?jump=nextslide"/>
            </p:cNvPr>
            <p:cNvSpPr/>
            <p:nvPr/>
          </p:nvSpPr>
          <p:spPr>
            <a:xfrm>
              <a:off x="8960350" y="717942"/>
              <a:ext cx="59427" cy="103344"/>
            </a:xfrm>
            <a:custGeom>
              <a:avLst/>
              <a:gdLst/>
              <a:ahLst/>
              <a:cxnLst/>
              <a:rect l="l" t="t" r="r" b="b"/>
              <a:pathLst>
                <a:path w="309505" h="538229" extrusionOk="0">
                  <a:moveTo>
                    <a:pt x="269081" y="538229"/>
                  </a:moveTo>
                  <a:lnTo>
                    <a:pt x="0" y="269091"/>
                  </a:lnTo>
                  <a:lnTo>
                    <a:pt x="269081" y="0"/>
                  </a:lnTo>
                  <a:lnTo>
                    <a:pt x="309496" y="40405"/>
                  </a:lnTo>
                  <a:lnTo>
                    <a:pt x="80810" y="269091"/>
                  </a:lnTo>
                  <a:lnTo>
                    <a:pt x="309505" y="497824"/>
                  </a:lnTo>
                  <a:lnTo>
                    <a:pt x="269081" y="538229"/>
                  </a:ln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441" name="Google Shape;1441;p10"/>
          <p:cNvSpPr/>
          <p:nvPr/>
        </p:nvSpPr>
        <p:spPr>
          <a:xfrm>
            <a:off x="25" y="0"/>
            <a:ext cx="3008700" cy="68580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442" name="Google Shape;1442;p10"/>
          <p:cNvGrpSpPr/>
          <p:nvPr/>
        </p:nvGrpSpPr>
        <p:grpSpPr>
          <a:xfrm>
            <a:off x="400070" y="221666"/>
            <a:ext cx="361219" cy="70242"/>
            <a:chOff x="249382" y="221673"/>
            <a:chExt cx="234497" cy="45600"/>
          </a:xfrm>
        </p:grpSpPr>
        <p:sp>
          <p:nvSpPr>
            <p:cNvPr id="1443" name="Google Shape;1443;p10"/>
            <p:cNvSpPr/>
            <p:nvPr/>
          </p:nvSpPr>
          <p:spPr>
            <a:xfrm>
              <a:off x="249382" y="221673"/>
              <a:ext cx="45600" cy="45600"/>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444" name="Google Shape;1444;p10"/>
            <p:cNvSpPr/>
            <p:nvPr/>
          </p:nvSpPr>
          <p:spPr>
            <a:xfrm>
              <a:off x="344632" y="221673"/>
              <a:ext cx="45600" cy="45600"/>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445" name="Google Shape;1445;p10"/>
            <p:cNvSpPr/>
            <p:nvPr/>
          </p:nvSpPr>
          <p:spPr>
            <a:xfrm>
              <a:off x="438279" y="221673"/>
              <a:ext cx="45600" cy="45600"/>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sp>
        <p:nvSpPr>
          <p:cNvPr id="1446" name="Google Shape;1446;p10">
            <a:hlinkClick r:id="rId4" action="ppaction://hlinksldjump"/>
          </p:cNvPr>
          <p:cNvSpPr txBox="1"/>
          <p:nvPr/>
        </p:nvSpPr>
        <p:spPr>
          <a:xfrm>
            <a:off x="869326" y="1302700"/>
            <a:ext cx="13635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Background</a:t>
            </a:r>
            <a:endParaRPr sz="1400" b="0" i="0" u="none" strike="noStrike" cap="none">
              <a:solidFill>
                <a:srgbClr val="000000"/>
              </a:solidFill>
              <a:latin typeface="Arial"/>
              <a:ea typeface="Arial"/>
              <a:cs typeface="Arial"/>
              <a:sym typeface="Arial"/>
            </a:endParaRPr>
          </a:p>
        </p:txBody>
      </p:sp>
      <p:sp>
        <p:nvSpPr>
          <p:cNvPr id="1447" name="Google Shape;1447;p10">
            <a:hlinkClick r:id="rId4" action="ppaction://hlinksldjump"/>
          </p:cNvPr>
          <p:cNvSpPr/>
          <p:nvPr/>
        </p:nvSpPr>
        <p:spPr>
          <a:xfrm>
            <a:off x="405478" y="1294855"/>
            <a:ext cx="198920" cy="205975"/>
          </a:xfrm>
          <a:custGeom>
            <a:avLst/>
            <a:gdLst/>
            <a:ahLst/>
            <a:cxnLst/>
            <a:rect l="l" t="t" r="r" b="b"/>
            <a:pathLst>
              <a:path w="3788950" h="3923333" extrusionOk="0">
                <a:moveTo>
                  <a:pt x="3715304" y="3556921"/>
                </a:moveTo>
                <a:cubicBezTo>
                  <a:pt x="3417934" y="3247644"/>
                  <a:pt x="3120754" y="2938177"/>
                  <a:pt x="2822431" y="2629852"/>
                </a:cubicBezTo>
                <a:cubicBezTo>
                  <a:pt x="2800618" y="2607278"/>
                  <a:pt x="2801380" y="2594896"/>
                  <a:pt x="2820430" y="2571845"/>
                </a:cubicBezTo>
                <a:cubicBezTo>
                  <a:pt x="2925872" y="2444020"/>
                  <a:pt x="3006740" y="2301240"/>
                  <a:pt x="3065128" y="2146459"/>
                </a:cubicBezTo>
                <a:cubicBezTo>
                  <a:pt x="3164950" y="1881950"/>
                  <a:pt x="3194668" y="1608868"/>
                  <a:pt x="3148186" y="1330071"/>
                </a:cubicBezTo>
                <a:cubicBezTo>
                  <a:pt x="3084749" y="949643"/>
                  <a:pt x="2904060" y="632936"/>
                  <a:pt x="2612214" y="381476"/>
                </a:cubicBezTo>
                <a:cubicBezTo>
                  <a:pt x="2402569" y="200787"/>
                  <a:pt x="2160824" y="83630"/>
                  <a:pt x="1888600" y="29432"/>
                </a:cubicBezTo>
                <a:cubicBezTo>
                  <a:pt x="1832116" y="18193"/>
                  <a:pt x="1773823" y="17336"/>
                  <a:pt x="1718483" y="0"/>
                </a:cubicBezTo>
                <a:lnTo>
                  <a:pt x="1695528" y="0"/>
                </a:lnTo>
                <a:cubicBezTo>
                  <a:pt x="1688765" y="6668"/>
                  <a:pt x="1680288" y="2953"/>
                  <a:pt x="1672573" y="3905"/>
                </a:cubicBezTo>
                <a:cubicBezTo>
                  <a:pt x="1664857" y="2858"/>
                  <a:pt x="1656285" y="6572"/>
                  <a:pt x="1649617" y="0"/>
                </a:cubicBezTo>
                <a:lnTo>
                  <a:pt x="1511695" y="0"/>
                </a:lnTo>
                <a:cubicBezTo>
                  <a:pt x="1507123" y="5048"/>
                  <a:pt x="1501027" y="3715"/>
                  <a:pt x="1495312" y="3905"/>
                </a:cubicBezTo>
                <a:cubicBezTo>
                  <a:pt x="1490931" y="3905"/>
                  <a:pt x="1486549" y="3905"/>
                  <a:pt x="1482073" y="3905"/>
                </a:cubicBezTo>
                <a:cubicBezTo>
                  <a:pt x="1476358" y="3619"/>
                  <a:pt x="1470262" y="4953"/>
                  <a:pt x="1465690" y="0"/>
                </a:cubicBezTo>
                <a:lnTo>
                  <a:pt x="1442734" y="0"/>
                </a:lnTo>
                <a:cubicBezTo>
                  <a:pt x="1422256" y="14764"/>
                  <a:pt x="1397491" y="11240"/>
                  <a:pt x="1374726" y="14288"/>
                </a:cubicBezTo>
                <a:cubicBezTo>
                  <a:pt x="1123456" y="46958"/>
                  <a:pt x="894475" y="137827"/>
                  <a:pt x="686926" y="281369"/>
                </a:cubicBezTo>
                <a:cubicBezTo>
                  <a:pt x="446705" y="447485"/>
                  <a:pt x="265635" y="664464"/>
                  <a:pt x="143429" y="930402"/>
                </a:cubicBezTo>
                <a:cubicBezTo>
                  <a:pt x="11317" y="1218057"/>
                  <a:pt x="-29069" y="1519142"/>
                  <a:pt x="20366" y="1830229"/>
                </a:cubicBezTo>
                <a:cubicBezTo>
                  <a:pt x="79516" y="2202275"/>
                  <a:pt x="252967" y="2514886"/>
                  <a:pt x="534145" y="2766251"/>
                </a:cubicBezTo>
                <a:cubicBezTo>
                  <a:pt x="764269" y="2971895"/>
                  <a:pt x="1032112" y="3102293"/>
                  <a:pt x="1337102" y="3148298"/>
                </a:cubicBezTo>
                <a:cubicBezTo>
                  <a:pt x="1741724" y="3209354"/>
                  <a:pt x="2118057" y="3128963"/>
                  <a:pt x="2460385" y="2901791"/>
                </a:cubicBezTo>
                <a:cubicBezTo>
                  <a:pt x="2485722" y="2885027"/>
                  <a:pt x="2498009" y="2886456"/>
                  <a:pt x="2519059" y="2908364"/>
                </a:cubicBezTo>
                <a:cubicBezTo>
                  <a:pt x="2817383" y="3220212"/>
                  <a:pt x="3116944" y="3531013"/>
                  <a:pt x="3416219" y="3842004"/>
                </a:cubicBezTo>
                <a:cubicBezTo>
                  <a:pt x="3426792" y="3853053"/>
                  <a:pt x="3437841" y="3863721"/>
                  <a:pt x="3449461" y="3873722"/>
                </a:cubicBezTo>
                <a:cubicBezTo>
                  <a:pt x="3547950" y="3958304"/>
                  <a:pt x="3698635" y="3931444"/>
                  <a:pt x="3761786" y="3818192"/>
                </a:cubicBezTo>
                <a:cubicBezTo>
                  <a:pt x="3810078" y="3731609"/>
                  <a:pt x="3793600" y="3638360"/>
                  <a:pt x="3715400" y="3557016"/>
                </a:cubicBezTo>
                <a:close/>
                <a:moveTo>
                  <a:pt x="1586086" y="2754535"/>
                </a:moveTo>
                <a:cubicBezTo>
                  <a:pt x="944291" y="2758059"/>
                  <a:pt x="415273" y="2229517"/>
                  <a:pt x="414701" y="1584389"/>
                </a:cubicBezTo>
                <a:cubicBezTo>
                  <a:pt x="414225" y="939832"/>
                  <a:pt x="941434" y="412623"/>
                  <a:pt x="1585609" y="413480"/>
                </a:cubicBezTo>
                <a:cubicBezTo>
                  <a:pt x="2230738" y="414337"/>
                  <a:pt x="2758137" y="943261"/>
                  <a:pt x="2754803" y="1585817"/>
                </a:cubicBezTo>
                <a:cubicBezTo>
                  <a:pt x="2751469" y="2232374"/>
                  <a:pt x="2232833" y="2750915"/>
                  <a:pt x="1586086" y="275444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448" name="Google Shape;1448;p10">
            <a:hlinkClick r:id="rId6" action="ppaction://hlinksldjump"/>
          </p:cNvPr>
          <p:cNvSpPr txBox="1"/>
          <p:nvPr/>
        </p:nvSpPr>
        <p:spPr>
          <a:xfrm>
            <a:off x="869327" y="2200875"/>
            <a:ext cx="15240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Data Cleaning</a:t>
            </a:r>
            <a:endParaRPr sz="1400" b="0" i="0" u="none" strike="noStrike" cap="none">
              <a:solidFill>
                <a:srgbClr val="000000"/>
              </a:solidFill>
              <a:latin typeface="Arial"/>
              <a:ea typeface="Arial"/>
              <a:cs typeface="Arial"/>
              <a:sym typeface="Arial"/>
            </a:endParaRPr>
          </a:p>
        </p:txBody>
      </p:sp>
      <p:grpSp>
        <p:nvGrpSpPr>
          <p:cNvPr id="1449" name="Google Shape;1449;p10"/>
          <p:cNvGrpSpPr/>
          <p:nvPr/>
        </p:nvGrpSpPr>
        <p:grpSpPr>
          <a:xfrm>
            <a:off x="431322" y="2214773"/>
            <a:ext cx="203700" cy="203700"/>
            <a:chOff x="431322" y="2214773"/>
            <a:chExt cx="203700" cy="203700"/>
          </a:xfrm>
        </p:grpSpPr>
        <p:sp>
          <p:nvSpPr>
            <p:cNvPr id="1450" name="Google Shape;1450;p10">
              <a:hlinkClick r:id="rId6" action="ppaction://hlinksldjump"/>
            </p:cNvPr>
            <p:cNvSpPr/>
            <p:nvPr/>
          </p:nvSpPr>
          <p:spPr>
            <a:xfrm>
              <a:off x="431322" y="2214773"/>
              <a:ext cx="203700" cy="203700"/>
            </a:xfrm>
            <a:prstGeom prst="roundRect">
              <a:avLst>
                <a:gd name="adj" fmla="val 12600"/>
              </a:avLst>
            </a:prstGeom>
            <a:solidFill>
              <a:srgbClr val="C1C1C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451" name="Google Shape;1451;p10" descr="Add with solid fill">
              <a:hlinkClick r:id="rId6" action="ppaction://hlinksldjump"/>
            </p:cNvPr>
            <p:cNvPicPr preferRelativeResize="0"/>
            <p:nvPr/>
          </p:nvPicPr>
          <p:blipFill rotWithShape="1">
            <a:blip r:embed="rId7">
              <a:alphaModFix/>
            </a:blip>
            <a:srcRect/>
            <a:stretch/>
          </p:blipFill>
          <p:spPr>
            <a:xfrm>
              <a:off x="472263" y="2255714"/>
              <a:ext cx="121788" cy="121788"/>
            </a:xfrm>
            <a:prstGeom prst="rect">
              <a:avLst/>
            </a:prstGeom>
            <a:noFill/>
            <a:ln>
              <a:noFill/>
            </a:ln>
          </p:spPr>
        </p:pic>
      </p:grpSp>
      <p:grpSp>
        <p:nvGrpSpPr>
          <p:cNvPr id="1452" name="Google Shape;1452;p10"/>
          <p:cNvGrpSpPr/>
          <p:nvPr/>
        </p:nvGrpSpPr>
        <p:grpSpPr>
          <a:xfrm>
            <a:off x="431336" y="2660278"/>
            <a:ext cx="203692" cy="203692"/>
            <a:chOff x="431321" y="3254199"/>
            <a:chExt cx="265500" cy="265500"/>
          </a:xfrm>
        </p:grpSpPr>
        <p:sp>
          <p:nvSpPr>
            <p:cNvPr id="1453" name="Google Shape;1453;p10">
              <a:hlinkClick r:id="rId8" action="ppaction://hlinksldjump"/>
            </p:cNvPr>
            <p:cNvSpPr/>
            <p:nvPr/>
          </p:nvSpPr>
          <p:spPr>
            <a:xfrm>
              <a:off x="431321" y="3254199"/>
              <a:ext cx="265500" cy="265500"/>
            </a:xfrm>
            <a:prstGeom prst="roundRect">
              <a:avLst>
                <a:gd name="adj" fmla="val 12600"/>
              </a:avLst>
            </a:prstGeom>
            <a:gradFill>
              <a:gsLst>
                <a:gs pos="0">
                  <a:srgbClr val="4224B0"/>
                </a:gs>
                <a:gs pos="11000">
                  <a:srgbClr val="4224B0"/>
                </a:gs>
                <a:gs pos="100000">
                  <a:srgbClr val="7F93A0"/>
                </a:gs>
              </a:gsLst>
              <a:lin ang="2700006"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454" name="Google Shape;1454;p10" descr="Heart with solid fill">
              <a:hlinkClick r:id="rId8" action="ppaction://hlinksldjump"/>
            </p:cNvPr>
            <p:cNvSpPr/>
            <p:nvPr/>
          </p:nvSpPr>
          <p:spPr>
            <a:xfrm>
              <a:off x="498181" y="3324518"/>
              <a:ext cx="131159" cy="124273"/>
            </a:xfrm>
            <a:custGeom>
              <a:avLst/>
              <a:gdLst/>
              <a:ahLst/>
              <a:cxnLst/>
              <a:rect l="l" t="t" r="r" b="b"/>
              <a:pathLst>
                <a:path w="647700" h="613696" extrusionOk="0">
                  <a:moveTo>
                    <a:pt x="323850" y="127922"/>
                  </a:moveTo>
                  <a:cubicBezTo>
                    <a:pt x="203835" y="-110203"/>
                    <a:pt x="0" y="32672"/>
                    <a:pt x="0" y="166022"/>
                  </a:cubicBezTo>
                  <a:cubicBezTo>
                    <a:pt x="0" y="366047"/>
                    <a:pt x="323850" y="613697"/>
                    <a:pt x="323850" y="613697"/>
                  </a:cubicBezTo>
                  <a:cubicBezTo>
                    <a:pt x="323850" y="613697"/>
                    <a:pt x="647700" y="366047"/>
                    <a:pt x="647700" y="166022"/>
                  </a:cubicBezTo>
                  <a:cubicBezTo>
                    <a:pt x="647700" y="32672"/>
                    <a:pt x="443865" y="-110203"/>
                    <a:pt x="323850" y="12792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455" name="Google Shape;1455;p10">
            <a:hlinkClick r:id="rId8" action="ppaction://hlinksldjump"/>
          </p:cNvPr>
          <p:cNvSpPr txBox="1"/>
          <p:nvPr/>
        </p:nvSpPr>
        <p:spPr>
          <a:xfrm>
            <a:off x="869323" y="2649959"/>
            <a:ext cx="11481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EDA</a:t>
            </a:r>
            <a:endParaRPr sz="1400" b="0" i="0" u="none" strike="noStrike" cap="none">
              <a:solidFill>
                <a:srgbClr val="000000"/>
              </a:solidFill>
              <a:latin typeface="Arial"/>
              <a:ea typeface="Arial"/>
              <a:cs typeface="Arial"/>
              <a:sym typeface="Arial"/>
            </a:endParaRPr>
          </a:p>
        </p:txBody>
      </p:sp>
      <p:sp>
        <p:nvSpPr>
          <p:cNvPr id="1456" name="Google Shape;1456;p10"/>
          <p:cNvSpPr txBox="1"/>
          <p:nvPr/>
        </p:nvSpPr>
        <p:spPr>
          <a:xfrm>
            <a:off x="869326" y="3479250"/>
            <a:ext cx="16650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Dashboard</a:t>
            </a:r>
            <a:endParaRPr sz="1400" b="0" i="0" u="none" strike="noStrike" cap="none">
              <a:solidFill>
                <a:srgbClr val="000000"/>
              </a:solidFill>
              <a:latin typeface="Arial"/>
              <a:ea typeface="Arial"/>
              <a:cs typeface="Arial"/>
              <a:sym typeface="Arial"/>
            </a:endParaRPr>
          </a:p>
        </p:txBody>
      </p:sp>
      <p:sp>
        <p:nvSpPr>
          <p:cNvPr id="1457" name="Google Shape;1457;p10"/>
          <p:cNvSpPr/>
          <p:nvPr/>
        </p:nvSpPr>
        <p:spPr>
          <a:xfrm>
            <a:off x="470506" y="3479247"/>
            <a:ext cx="154868" cy="204940"/>
          </a:xfrm>
          <a:custGeom>
            <a:avLst/>
            <a:gdLst/>
            <a:ahLst/>
            <a:cxnLst/>
            <a:rect l="l" t="t" r="r" b="b"/>
            <a:pathLst>
              <a:path w="469298" h="621030" extrusionOk="0">
                <a:moveTo>
                  <a:pt x="467584" y="62389"/>
                </a:moveTo>
                <a:cubicBezTo>
                  <a:pt x="461298" y="29813"/>
                  <a:pt x="431294" y="-95"/>
                  <a:pt x="394242" y="0"/>
                </a:cubicBezTo>
                <a:cubicBezTo>
                  <a:pt x="287847" y="286"/>
                  <a:pt x="181453" y="0"/>
                  <a:pt x="75059" y="191"/>
                </a:cubicBezTo>
                <a:cubicBezTo>
                  <a:pt x="67248" y="191"/>
                  <a:pt x="59343" y="762"/>
                  <a:pt x="51913" y="3715"/>
                </a:cubicBezTo>
                <a:cubicBezTo>
                  <a:pt x="23910" y="15145"/>
                  <a:pt x="6860" y="35624"/>
                  <a:pt x="1240" y="65342"/>
                </a:cubicBezTo>
                <a:cubicBezTo>
                  <a:pt x="-665" y="75533"/>
                  <a:pt x="192" y="85916"/>
                  <a:pt x="192" y="96203"/>
                </a:cubicBezTo>
                <a:cubicBezTo>
                  <a:pt x="192" y="260985"/>
                  <a:pt x="192" y="425672"/>
                  <a:pt x="192" y="590455"/>
                </a:cubicBezTo>
                <a:cubicBezTo>
                  <a:pt x="192" y="608838"/>
                  <a:pt x="6384" y="617125"/>
                  <a:pt x="22671" y="621030"/>
                </a:cubicBezTo>
                <a:lnTo>
                  <a:pt x="32387" y="621030"/>
                </a:lnTo>
                <a:cubicBezTo>
                  <a:pt x="37626" y="620268"/>
                  <a:pt x="42483" y="618744"/>
                  <a:pt x="46674" y="615315"/>
                </a:cubicBezTo>
                <a:cubicBezTo>
                  <a:pt x="51437" y="611315"/>
                  <a:pt x="56771" y="607981"/>
                  <a:pt x="61819" y="604171"/>
                </a:cubicBezTo>
                <a:cubicBezTo>
                  <a:pt x="117064" y="562737"/>
                  <a:pt x="172214" y="521399"/>
                  <a:pt x="227364" y="479965"/>
                </a:cubicBezTo>
                <a:cubicBezTo>
                  <a:pt x="232380" y="476155"/>
                  <a:pt x="237333" y="476091"/>
                  <a:pt x="242223" y="479774"/>
                </a:cubicBezTo>
                <a:cubicBezTo>
                  <a:pt x="301754" y="524447"/>
                  <a:pt x="361380" y="569119"/>
                  <a:pt x="420912" y="613791"/>
                </a:cubicBezTo>
                <a:cubicBezTo>
                  <a:pt x="425484" y="617220"/>
                  <a:pt x="430151" y="620078"/>
                  <a:pt x="435866" y="621030"/>
                </a:cubicBezTo>
                <a:lnTo>
                  <a:pt x="445581" y="621030"/>
                </a:lnTo>
                <a:cubicBezTo>
                  <a:pt x="462155" y="617792"/>
                  <a:pt x="469108" y="609410"/>
                  <a:pt x="469299" y="592265"/>
                </a:cubicBezTo>
                <a:cubicBezTo>
                  <a:pt x="469299" y="591027"/>
                  <a:pt x="469299" y="589884"/>
                  <a:pt x="469299" y="588645"/>
                </a:cubicBezTo>
                <a:cubicBezTo>
                  <a:pt x="469299" y="419100"/>
                  <a:pt x="469299" y="249460"/>
                  <a:pt x="469299" y="79915"/>
                </a:cubicBezTo>
                <a:cubicBezTo>
                  <a:pt x="469299" y="74009"/>
                  <a:pt x="468822" y="68199"/>
                  <a:pt x="467679" y="62484"/>
                </a:cubicBezTo>
                <a:close/>
                <a:moveTo>
                  <a:pt x="415292" y="543211"/>
                </a:moveTo>
                <a:cubicBezTo>
                  <a:pt x="382716" y="518732"/>
                  <a:pt x="351093" y="495015"/>
                  <a:pt x="319470" y="471297"/>
                </a:cubicBezTo>
                <a:cubicBezTo>
                  <a:pt x="297372" y="454724"/>
                  <a:pt x="275274" y="438055"/>
                  <a:pt x="253176" y="421577"/>
                </a:cubicBezTo>
                <a:cubicBezTo>
                  <a:pt x="239937" y="411671"/>
                  <a:pt x="229459" y="411766"/>
                  <a:pt x="216315" y="421577"/>
                </a:cubicBezTo>
                <a:cubicBezTo>
                  <a:pt x="164022" y="460820"/>
                  <a:pt x="111730" y="500063"/>
                  <a:pt x="59438" y="539211"/>
                </a:cubicBezTo>
                <a:cubicBezTo>
                  <a:pt x="58009" y="540258"/>
                  <a:pt x="56580" y="541306"/>
                  <a:pt x="55152" y="542354"/>
                </a:cubicBezTo>
                <a:cubicBezTo>
                  <a:pt x="53151" y="541116"/>
                  <a:pt x="54009" y="539306"/>
                  <a:pt x="54009" y="537877"/>
                </a:cubicBezTo>
                <a:cubicBezTo>
                  <a:pt x="54009" y="385191"/>
                  <a:pt x="54009" y="232601"/>
                  <a:pt x="54009" y="79915"/>
                </a:cubicBezTo>
                <a:cubicBezTo>
                  <a:pt x="54009" y="62770"/>
                  <a:pt x="64391" y="52388"/>
                  <a:pt x="81536" y="52388"/>
                </a:cubicBezTo>
                <a:cubicBezTo>
                  <a:pt x="183739" y="52388"/>
                  <a:pt x="285847" y="52388"/>
                  <a:pt x="388050" y="52388"/>
                </a:cubicBezTo>
                <a:cubicBezTo>
                  <a:pt x="405195" y="52388"/>
                  <a:pt x="415578" y="62770"/>
                  <a:pt x="415578" y="79915"/>
                </a:cubicBezTo>
                <a:cubicBezTo>
                  <a:pt x="415578" y="232601"/>
                  <a:pt x="415578" y="385191"/>
                  <a:pt x="415578" y="537877"/>
                </a:cubicBezTo>
                <a:cubicBezTo>
                  <a:pt x="415578" y="539211"/>
                  <a:pt x="415482" y="540544"/>
                  <a:pt x="415387" y="543020"/>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458" name="Google Shape;1458;p10">
            <a:hlinkClick r:id="rId9" action="ppaction://hlinksldjump"/>
          </p:cNvPr>
          <p:cNvSpPr txBox="1"/>
          <p:nvPr/>
        </p:nvSpPr>
        <p:spPr>
          <a:xfrm>
            <a:off x="869325" y="3932025"/>
            <a:ext cx="13635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Data Modeling </a:t>
            </a:r>
            <a:endParaRPr sz="1400" b="0" i="0" u="none" strike="noStrike" cap="none">
              <a:solidFill>
                <a:srgbClr val="000000"/>
              </a:solidFill>
              <a:latin typeface="Arial"/>
              <a:ea typeface="Arial"/>
              <a:cs typeface="Arial"/>
              <a:sym typeface="Arial"/>
            </a:endParaRPr>
          </a:p>
        </p:txBody>
      </p:sp>
      <p:sp>
        <p:nvSpPr>
          <p:cNvPr id="1459" name="Google Shape;1459;p10">
            <a:hlinkClick r:id="rId9" action="ppaction://hlinksldjump"/>
          </p:cNvPr>
          <p:cNvSpPr/>
          <p:nvPr/>
        </p:nvSpPr>
        <p:spPr>
          <a:xfrm>
            <a:off x="457357" y="3958031"/>
            <a:ext cx="174838" cy="205723"/>
          </a:xfrm>
          <a:custGeom>
            <a:avLst/>
            <a:gdLst/>
            <a:ahLst/>
            <a:cxnLst/>
            <a:rect l="l" t="t" r="r" b="b"/>
            <a:pathLst>
              <a:path w="254310" h="299233" extrusionOk="0">
                <a:moveTo>
                  <a:pt x="250564" y="139515"/>
                </a:moveTo>
                <a:cubicBezTo>
                  <a:pt x="238951" y="123995"/>
                  <a:pt x="227338" y="108453"/>
                  <a:pt x="215595" y="93041"/>
                </a:cubicBezTo>
                <a:cubicBezTo>
                  <a:pt x="213782" y="90667"/>
                  <a:pt x="213458" y="89221"/>
                  <a:pt x="215466" y="86609"/>
                </a:cubicBezTo>
                <a:cubicBezTo>
                  <a:pt x="227273" y="71218"/>
                  <a:pt x="238800" y="55655"/>
                  <a:pt x="250434" y="40135"/>
                </a:cubicBezTo>
                <a:cubicBezTo>
                  <a:pt x="252355" y="37588"/>
                  <a:pt x="253910" y="34890"/>
                  <a:pt x="254190" y="31631"/>
                </a:cubicBezTo>
                <a:cubicBezTo>
                  <a:pt x="255054" y="21896"/>
                  <a:pt x="248341" y="14924"/>
                  <a:pt x="238001" y="14924"/>
                </a:cubicBezTo>
                <a:cubicBezTo>
                  <a:pt x="179785" y="14924"/>
                  <a:pt x="121569" y="14924"/>
                  <a:pt x="63353" y="14967"/>
                </a:cubicBezTo>
                <a:cubicBezTo>
                  <a:pt x="61001" y="14967"/>
                  <a:pt x="59835" y="14773"/>
                  <a:pt x="59360" y="11923"/>
                </a:cubicBezTo>
                <a:cubicBezTo>
                  <a:pt x="58173" y="5102"/>
                  <a:pt x="52539" y="418"/>
                  <a:pt x="45999" y="30"/>
                </a:cubicBezTo>
                <a:cubicBezTo>
                  <a:pt x="38962" y="-380"/>
                  <a:pt x="32983" y="3483"/>
                  <a:pt x="30716" y="9916"/>
                </a:cubicBezTo>
                <a:cubicBezTo>
                  <a:pt x="29896" y="12269"/>
                  <a:pt x="29788" y="14708"/>
                  <a:pt x="29788" y="17169"/>
                </a:cubicBezTo>
                <a:cubicBezTo>
                  <a:pt x="29788" y="58310"/>
                  <a:pt x="29788" y="99474"/>
                  <a:pt x="29788" y="140615"/>
                </a:cubicBezTo>
                <a:lnTo>
                  <a:pt x="29788" y="156049"/>
                </a:lnTo>
                <a:cubicBezTo>
                  <a:pt x="29788" y="192636"/>
                  <a:pt x="29745" y="229223"/>
                  <a:pt x="29853" y="265811"/>
                </a:cubicBezTo>
                <a:cubicBezTo>
                  <a:pt x="29853" y="268725"/>
                  <a:pt x="29141" y="269631"/>
                  <a:pt x="26205" y="269437"/>
                </a:cubicBezTo>
                <a:cubicBezTo>
                  <a:pt x="22255" y="269178"/>
                  <a:pt x="18262" y="269286"/>
                  <a:pt x="14290" y="269437"/>
                </a:cubicBezTo>
                <a:cubicBezTo>
                  <a:pt x="6152" y="269761"/>
                  <a:pt x="43" y="276129"/>
                  <a:pt x="0" y="284180"/>
                </a:cubicBezTo>
                <a:cubicBezTo>
                  <a:pt x="-43" y="292274"/>
                  <a:pt x="5979" y="299031"/>
                  <a:pt x="14052" y="299095"/>
                </a:cubicBezTo>
                <a:cubicBezTo>
                  <a:pt x="34515" y="299290"/>
                  <a:pt x="54957" y="299268"/>
                  <a:pt x="75420" y="299095"/>
                </a:cubicBezTo>
                <a:cubicBezTo>
                  <a:pt x="83493" y="299031"/>
                  <a:pt x="89709" y="292318"/>
                  <a:pt x="89752" y="284331"/>
                </a:cubicBezTo>
                <a:cubicBezTo>
                  <a:pt x="89796" y="276258"/>
                  <a:pt x="83449" y="269696"/>
                  <a:pt x="75182" y="269415"/>
                </a:cubicBezTo>
                <a:cubicBezTo>
                  <a:pt x="71211" y="269286"/>
                  <a:pt x="67217" y="269156"/>
                  <a:pt x="63267" y="269437"/>
                </a:cubicBezTo>
                <a:cubicBezTo>
                  <a:pt x="60202" y="269674"/>
                  <a:pt x="59706" y="268552"/>
                  <a:pt x="59706" y="265746"/>
                </a:cubicBezTo>
                <a:cubicBezTo>
                  <a:pt x="59813" y="233238"/>
                  <a:pt x="59813" y="200752"/>
                  <a:pt x="59706" y="168245"/>
                </a:cubicBezTo>
                <a:cubicBezTo>
                  <a:pt x="59706" y="165266"/>
                  <a:pt x="60245" y="164381"/>
                  <a:pt x="63440" y="164381"/>
                </a:cubicBezTo>
                <a:cubicBezTo>
                  <a:pt x="120965" y="164489"/>
                  <a:pt x="178469" y="164467"/>
                  <a:pt x="235994" y="164467"/>
                </a:cubicBezTo>
                <a:cubicBezTo>
                  <a:pt x="237505" y="164467"/>
                  <a:pt x="239037" y="164467"/>
                  <a:pt x="240548" y="164381"/>
                </a:cubicBezTo>
                <a:cubicBezTo>
                  <a:pt x="244736" y="164143"/>
                  <a:pt x="248146" y="162309"/>
                  <a:pt x="250823" y="159092"/>
                </a:cubicBezTo>
                <a:cubicBezTo>
                  <a:pt x="255550" y="153394"/>
                  <a:pt x="255485" y="146076"/>
                  <a:pt x="250542" y="139471"/>
                </a:cubicBezTo>
                <a:close/>
                <a:moveTo>
                  <a:pt x="228374" y="147091"/>
                </a:moveTo>
                <a:cubicBezTo>
                  <a:pt x="175360" y="147091"/>
                  <a:pt x="122325" y="147091"/>
                  <a:pt x="69311" y="147091"/>
                </a:cubicBezTo>
                <a:cubicBezTo>
                  <a:pt x="63375" y="147091"/>
                  <a:pt x="59770" y="143788"/>
                  <a:pt x="59749" y="138349"/>
                </a:cubicBezTo>
                <a:cubicBezTo>
                  <a:pt x="59749" y="105906"/>
                  <a:pt x="59749" y="73463"/>
                  <a:pt x="59749" y="40999"/>
                </a:cubicBezTo>
                <a:cubicBezTo>
                  <a:pt x="59749" y="35559"/>
                  <a:pt x="63353" y="32257"/>
                  <a:pt x="69311" y="32257"/>
                </a:cubicBezTo>
                <a:cubicBezTo>
                  <a:pt x="122325" y="32257"/>
                  <a:pt x="175360" y="32257"/>
                  <a:pt x="228374" y="32257"/>
                </a:cubicBezTo>
                <a:cubicBezTo>
                  <a:pt x="228849" y="32257"/>
                  <a:pt x="229302" y="32300"/>
                  <a:pt x="230166" y="32321"/>
                </a:cubicBezTo>
                <a:cubicBezTo>
                  <a:pt x="221661" y="42682"/>
                  <a:pt x="213437" y="52720"/>
                  <a:pt x="205191" y="62757"/>
                </a:cubicBezTo>
                <a:cubicBezTo>
                  <a:pt x="199428" y="69772"/>
                  <a:pt x="193665" y="76787"/>
                  <a:pt x="187901" y="83824"/>
                </a:cubicBezTo>
                <a:cubicBezTo>
                  <a:pt x="184469" y="88012"/>
                  <a:pt x="184491" y="91358"/>
                  <a:pt x="187901" y="95524"/>
                </a:cubicBezTo>
                <a:cubicBezTo>
                  <a:pt x="201522" y="112123"/>
                  <a:pt x="215142" y="128722"/>
                  <a:pt x="228763" y="145343"/>
                </a:cubicBezTo>
                <a:cubicBezTo>
                  <a:pt x="229130" y="145796"/>
                  <a:pt x="229496" y="146249"/>
                  <a:pt x="229842" y="146702"/>
                </a:cubicBezTo>
                <a:cubicBezTo>
                  <a:pt x="229410" y="147350"/>
                  <a:pt x="228806" y="147069"/>
                  <a:pt x="228309" y="147069"/>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460" name="Google Shape;1460;p10">
            <a:hlinkClick r:id="rId10" action="ppaction://hlinksldjump"/>
          </p:cNvPr>
          <p:cNvSpPr txBox="1"/>
          <p:nvPr/>
        </p:nvSpPr>
        <p:spPr>
          <a:xfrm>
            <a:off x="869326" y="4384775"/>
            <a:ext cx="11481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Conclusion</a:t>
            </a:r>
            <a:endParaRPr sz="1400" b="0" i="0" u="none" strike="noStrike" cap="none">
              <a:solidFill>
                <a:srgbClr val="000000"/>
              </a:solidFill>
              <a:latin typeface="Arial"/>
              <a:ea typeface="Arial"/>
              <a:cs typeface="Arial"/>
              <a:sym typeface="Arial"/>
            </a:endParaRPr>
          </a:p>
        </p:txBody>
      </p:sp>
      <p:grpSp>
        <p:nvGrpSpPr>
          <p:cNvPr id="1461" name="Google Shape;1461;p10"/>
          <p:cNvGrpSpPr/>
          <p:nvPr/>
        </p:nvGrpSpPr>
        <p:grpSpPr>
          <a:xfrm>
            <a:off x="441647" y="4384743"/>
            <a:ext cx="203663" cy="203663"/>
            <a:chOff x="5762625" y="3095625"/>
            <a:chExt cx="665130" cy="665130"/>
          </a:xfrm>
        </p:grpSpPr>
        <p:sp>
          <p:nvSpPr>
            <p:cNvPr id="1462" name="Google Shape;1462;p10">
              <a:hlinkClick r:id="rId10" action="ppaction://hlinksldjump"/>
            </p:cNvPr>
            <p:cNvSpPr/>
            <p:nvPr/>
          </p:nvSpPr>
          <p:spPr>
            <a:xfrm>
              <a:off x="5762625" y="3095625"/>
              <a:ext cx="665130" cy="665130"/>
            </a:xfrm>
            <a:custGeom>
              <a:avLst/>
              <a:gdLst/>
              <a:ahLst/>
              <a:cxnLst/>
              <a:rect l="l" t="t" r="r" b="b"/>
              <a:pathLst>
                <a:path w="665130" h="665130" extrusionOk="0">
                  <a:moveTo>
                    <a:pt x="663035" y="100298"/>
                  </a:moveTo>
                  <a:cubicBezTo>
                    <a:pt x="650938" y="40481"/>
                    <a:pt x="601599" y="95"/>
                    <a:pt x="540639" y="0"/>
                  </a:cubicBezTo>
                  <a:cubicBezTo>
                    <a:pt x="471392" y="0"/>
                    <a:pt x="402050" y="0"/>
                    <a:pt x="332804" y="0"/>
                  </a:cubicBezTo>
                  <a:cubicBezTo>
                    <a:pt x="263557" y="0"/>
                    <a:pt x="193643" y="0"/>
                    <a:pt x="124111" y="0"/>
                  </a:cubicBezTo>
                  <a:cubicBezTo>
                    <a:pt x="54388" y="191"/>
                    <a:pt x="95" y="54483"/>
                    <a:pt x="0" y="124397"/>
                  </a:cubicBezTo>
                  <a:cubicBezTo>
                    <a:pt x="0" y="263176"/>
                    <a:pt x="0" y="401955"/>
                    <a:pt x="0" y="540830"/>
                  </a:cubicBezTo>
                  <a:cubicBezTo>
                    <a:pt x="0" y="549021"/>
                    <a:pt x="572" y="557117"/>
                    <a:pt x="2191" y="565118"/>
                  </a:cubicBezTo>
                  <a:cubicBezTo>
                    <a:pt x="14478" y="624840"/>
                    <a:pt x="63818" y="665131"/>
                    <a:pt x="124778" y="665131"/>
                  </a:cubicBezTo>
                  <a:cubicBezTo>
                    <a:pt x="260414" y="665131"/>
                    <a:pt x="395954" y="665131"/>
                    <a:pt x="531590" y="665131"/>
                  </a:cubicBezTo>
                  <a:cubicBezTo>
                    <a:pt x="539020" y="665131"/>
                    <a:pt x="546354" y="664845"/>
                    <a:pt x="553784" y="663988"/>
                  </a:cubicBezTo>
                  <a:cubicBezTo>
                    <a:pt x="618744" y="656749"/>
                    <a:pt x="665131" y="605504"/>
                    <a:pt x="665131" y="540258"/>
                  </a:cubicBezTo>
                  <a:cubicBezTo>
                    <a:pt x="665131" y="401669"/>
                    <a:pt x="665131" y="263081"/>
                    <a:pt x="665131" y="124587"/>
                  </a:cubicBezTo>
                  <a:cubicBezTo>
                    <a:pt x="665131" y="116396"/>
                    <a:pt x="664559" y="108299"/>
                    <a:pt x="662940" y="100203"/>
                  </a:cubicBezTo>
                  <a:close/>
                  <a:moveTo>
                    <a:pt x="47530" y="126683"/>
                  </a:moveTo>
                  <a:cubicBezTo>
                    <a:pt x="47530" y="79820"/>
                    <a:pt x="79915" y="47530"/>
                    <a:pt x="126778" y="47530"/>
                  </a:cubicBezTo>
                  <a:cubicBezTo>
                    <a:pt x="264128" y="47530"/>
                    <a:pt x="401384" y="47530"/>
                    <a:pt x="538734" y="47530"/>
                  </a:cubicBezTo>
                  <a:cubicBezTo>
                    <a:pt x="585216" y="47530"/>
                    <a:pt x="617696" y="79915"/>
                    <a:pt x="617696" y="126206"/>
                  </a:cubicBezTo>
                  <a:cubicBezTo>
                    <a:pt x="617696" y="230315"/>
                    <a:pt x="617696" y="334518"/>
                    <a:pt x="617696" y="438626"/>
                  </a:cubicBezTo>
                  <a:lnTo>
                    <a:pt x="617696" y="446246"/>
                  </a:lnTo>
                  <a:cubicBezTo>
                    <a:pt x="582263" y="410813"/>
                    <a:pt x="547973" y="376523"/>
                    <a:pt x="513779" y="342233"/>
                  </a:cubicBezTo>
                  <a:cubicBezTo>
                    <a:pt x="508921" y="337375"/>
                    <a:pt x="503777" y="333375"/>
                    <a:pt x="496729" y="332708"/>
                  </a:cubicBezTo>
                  <a:cubicBezTo>
                    <a:pt x="488156" y="331851"/>
                    <a:pt x="481489" y="335280"/>
                    <a:pt x="475583" y="341281"/>
                  </a:cubicBezTo>
                  <a:cubicBezTo>
                    <a:pt x="444722" y="372332"/>
                    <a:pt x="413575" y="403193"/>
                    <a:pt x="382810" y="434340"/>
                  </a:cubicBezTo>
                  <a:cubicBezTo>
                    <a:pt x="378619" y="438531"/>
                    <a:pt x="376714" y="438245"/>
                    <a:pt x="372713" y="434340"/>
                  </a:cubicBezTo>
                  <a:cubicBezTo>
                    <a:pt x="306896" y="368237"/>
                    <a:pt x="240887" y="302324"/>
                    <a:pt x="174974" y="236411"/>
                  </a:cubicBezTo>
                  <a:cubicBezTo>
                    <a:pt x="160592" y="222028"/>
                    <a:pt x="148495" y="221933"/>
                    <a:pt x="134207" y="236220"/>
                  </a:cubicBezTo>
                  <a:cubicBezTo>
                    <a:pt x="105728" y="264700"/>
                    <a:pt x="77248" y="293180"/>
                    <a:pt x="48673" y="321755"/>
                  </a:cubicBezTo>
                  <a:cubicBezTo>
                    <a:pt x="46673" y="319564"/>
                    <a:pt x="47625" y="317278"/>
                    <a:pt x="47625" y="315182"/>
                  </a:cubicBezTo>
                  <a:cubicBezTo>
                    <a:pt x="47625" y="252317"/>
                    <a:pt x="47625" y="189548"/>
                    <a:pt x="47625" y="126683"/>
                  </a:cubicBezTo>
                  <a:close/>
                  <a:moveTo>
                    <a:pt x="487299" y="617696"/>
                  </a:moveTo>
                  <a:lnTo>
                    <a:pt x="356711" y="617696"/>
                  </a:lnTo>
                  <a:cubicBezTo>
                    <a:pt x="279749" y="617696"/>
                    <a:pt x="202787" y="617696"/>
                    <a:pt x="125825" y="617696"/>
                  </a:cubicBezTo>
                  <a:cubicBezTo>
                    <a:pt x="85153" y="617696"/>
                    <a:pt x="55055" y="592169"/>
                    <a:pt x="48387" y="552355"/>
                  </a:cubicBezTo>
                  <a:cubicBezTo>
                    <a:pt x="47720" y="548450"/>
                    <a:pt x="47625" y="544449"/>
                    <a:pt x="47625" y="540544"/>
                  </a:cubicBezTo>
                  <a:cubicBezTo>
                    <a:pt x="47625" y="492252"/>
                    <a:pt x="47625" y="444056"/>
                    <a:pt x="47530" y="395764"/>
                  </a:cubicBezTo>
                  <a:cubicBezTo>
                    <a:pt x="47530" y="391382"/>
                    <a:pt x="48959" y="388525"/>
                    <a:pt x="52007" y="385572"/>
                  </a:cubicBezTo>
                  <a:cubicBezTo>
                    <a:pt x="84677" y="353092"/>
                    <a:pt x="117158" y="320612"/>
                    <a:pt x="149638" y="287941"/>
                  </a:cubicBezTo>
                  <a:cubicBezTo>
                    <a:pt x="153162" y="284417"/>
                    <a:pt x="154972" y="283178"/>
                    <a:pt x="159258" y="287560"/>
                  </a:cubicBezTo>
                  <a:cubicBezTo>
                    <a:pt x="267557" y="396145"/>
                    <a:pt x="376047" y="504635"/>
                    <a:pt x="484537" y="613124"/>
                  </a:cubicBezTo>
                  <a:cubicBezTo>
                    <a:pt x="485680" y="614267"/>
                    <a:pt x="487013" y="615315"/>
                    <a:pt x="488347" y="616363"/>
                  </a:cubicBezTo>
                  <a:cubicBezTo>
                    <a:pt x="488061" y="616839"/>
                    <a:pt x="487680" y="617315"/>
                    <a:pt x="487394" y="617792"/>
                  </a:cubicBezTo>
                  <a:close/>
                  <a:moveTo>
                    <a:pt x="597503" y="593217"/>
                  </a:moveTo>
                  <a:cubicBezTo>
                    <a:pt x="587312" y="604171"/>
                    <a:pt x="574929" y="611410"/>
                    <a:pt x="560451" y="615220"/>
                  </a:cubicBezTo>
                  <a:cubicBezTo>
                    <a:pt x="556641" y="616172"/>
                    <a:pt x="554165" y="615791"/>
                    <a:pt x="551307" y="612934"/>
                  </a:cubicBezTo>
                  <a:cubicBezTo>
                    <a:pt x="505968" y="567404"/>
                    <a:pt x="460439" y="521875"/>
                    <a:pt x="414909" y="476536"/>
                  </a:cubicBezTo>
                  <a:cubicBezTo>
                    <a:pt x="412051" y="473678"/>
                    <a:pt x="411671" y="472250"/>
                    <a:pt x="414814" y="469201"/>
                  </a:cubicBezTo>
                  <a:cubicBezTo>
                    <a:pt x="440150" y="444151"/>
                    <a:pt x="465296" y="419005"/>
                    <a:pt x="490347" y="393668"/>
                  </a:cubicBezTo>
                  <a:cubicBezTo>
                    <a:pt x="493205" y="390811"/>
                    <a:pt x="494729" y="390335"/>
                    <a:pt x="497872" y="393478"/>
                  </a:cubicBezTo>
                  <a:cubicBezTo>
                    <a:pt x="536734" y="432625"/>
                    <a:pt x="575786" y="471583"/>
                    <a:pt x="614839" y="510540"/>
                  </a:cubicBezTo>
                  <a:cubicBezTo>
                    <a:pt x="616934" y="512636"/>
                    <a:pt x="617887" y="514731"/>
                    <a:pt x="617792" y="517684"/>
                  </a:cubicBezTo>
                  <a:cubicBezTo>
                    <a:pt x="617601" y="522637"/>
                    <a:pt x="617792" y="527590"/>
                    <a:pt x="617792" y="534734"/>
                  </a:cubicBezTo>
                  <a:cubicBezTo>
                    <a:pt x="619125" y="555498"/>
                    <a:pt x="613505" y="576167"/>
                    <a:pt x="597599" y="59331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463" name="Google Shape;1463;p10">
              <a:hlinkClick r:id="rId10" action="ppaction://hlinksldjump"/>
            </p:cNvPr>
            <p:cNvSpPr/>
            <p:nvPr/>
          </p:nvSpPr>
          <p:spPr>
            <a:xfrm>
              <a:off x="6166578" y="3190683"/>
              <a:ext cx="166213" cy="166307"/>
            </a:xfrm>
            <a:custGeom>
              <a:avLst/>
              <a:gdLst/>
              <a:ahLst/>
              <a:cxnLst/>
              <a:rect l="l" t="t" r="r" b="b"/>
              <a:pathLst>
                <a:path w="166213" h="166307" extrusionOk="0">
                  <a:moveTo>
                    <a:pt x="83345" y="166307"/>
                  </a:moveTo>
                  <a:cubicBezTo>
                    <a:pt x="128589" y="166307"/>
                    <a:pt x="166022" y="129160"/>
                    <a:pt x="166213" y="83821"/>
                  </a:cubicBezTo>
                  <a:cubicBezTo>
                    <a:pt x="166403" y="37529"/>
                    <a:pt x="129351" y="191"/>
                    <a:pt x="83250" y="1"/>
                  </a:cubicBezTo>
                  <a:cubicBezTo>
                    <a:pt x="37911" y="-190"/>
                    <a:pt x="287" y="36958"/>
                    <a:pt x="2" y="82011"/>
                  </a:cubicBezTo>
                  <a:cubicBezTo>
                    <a:pt x="-284" y="128683"/>
                    <a:pt x="36863" y="166117"/>
                    <a:pt x="83345" y="166212"/>
                  </a:cubicBezTo>
                  <a:close/>
                  <a:moveTo>
                    <a:pt x="82869" y="47530"/>
                  </a:moveTo>
                  <a:cubicBezTo>
                    <a:pt x="102681" y="47530"/>
                    <a:pt x="118778" y="63628"/>
                    <a:pt x="118683" y="83344"/>
                  </a:cubicBezTo>
                  <a:cubicBezTo>
                    <a:pt x="118683" y="102775"/>
                    <a:pt x="102681" y="118682"/>
                    <a:pt x="83250" y="118777"/>
                  </a:cubicBezTo>
                  <a:cubicBezTo>
                    <a:pt x="63533" y="118777"/>
                    <a:pt x="47436" y="102775"/>
                    <a:pt x="47436" y="82963"/>
                  </a:cubicBezTo>
                  <a:cubicBezTo>
                    <a:pt x="47436" y="63628"/>
                    <a:pt x="63533" y="47530"/>
                    <a:pt x="82869" y="47530"/>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464" name="Google Shape;1464;p10">
            <a:hlinkClick r:id="rId11" action="ppaction://hlinksldjump"/>
          </p:cNvPr>
          <p:cNvSpPr txBox="1"/>
          <p:nvPr/>
        </p:nvSpPr>
        <p:spPr>
          <a:xfrm>
            <a:off x="869326" y="4837550"/>
            <a:ext cx="9093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1ED760"/>
                </a:solidFill>
                <a:latin typeface="Poppins Medium"/>
                <a:ea typeface="Poppins Medium"/>
                <a:cs typeface="Poppins Medium"/>
                <a:sym typeface="Poppins Medium"/>
              </a:rPr>
              <a:t>Impact</a:t>
            </a:r>
            <a:endParaRPr sz="1400" b="0" i="0" u="none" strike="noStrike" cap="none">
              <a:solidFill>
                <a:srgbClr val="1ED760"/>
              </a:solidFill>
              <a:latin typeface="Arial"/>
              <a:ea typeface="Arial"/>
              <a:cs typeface="Arial"/>
              <a:sym typeface="Arial"/>
            </a:endParaRPr>
          </a:p>
        </p:txBody>
      </p:sp>
      <p:grpSp>
        <p:nvGrpSpPr>
          <p:cNvPr id="1465" name="Google Shape;1465;p10"/>
          <p:cNvGrpSpPr/>
          <p:nvPr/>
        </p:nvGrpSpPr>
        <p:grpSpPr>
          <a:xfrm>
            <a:off x="431068" y="4863579"/>
            <a:ext cx="207645" cy="207714"/>
            <a:chOff x="6124575" y="3380359"/>
            <a:chExt cx="468618" cy="468774"/>
          </a:xfrm>
        </p:grpSpPr>
        <p:sp>
          <p:nvSpPr>
            <p:cNvPr id="1466" name="Google Shape;1466;p10">
              <a:hlinkClick r:id="rId11" action="ppaction://hlinksldjump"/>
            </p:cNvPr>
            <p:cNvSpPr/>
            <p:nvPr/>
          </p:nvSpPr>
          <p:spPr>
            <a:xfrm>
              <a:off x="6124575" y="3380359"/>
              <a:ext cx="468618" cy="468774"/>
            </a:xfrm>
            <a:custGeom>
              <a:avLst/>
              <a:gdLst/>
              <a:ahLst/>
              <a:cxnLst/>
              <a:rect l="l" t="t" r="r" b="b"/>
              <a:pathLst>
                <a:path w="468618" h="468774" extrusionOk="0">
                  <a:moveTo>
                    <a:pt x="468523" y="56377"/>
                  </a:moveTo>
                  <a:cubicBezTo>
                    <a:pt x="468523" y="53329"/>
                    <a:pt x="468523" y="50186"/>
                    <a:pt x="467951" y="47138"/>
                  </a:cubicBezTo>
                  <a:cubicBezTo>
                    <a:pt x="463094" y="18849"/>
                    <a:pt x="441567" y="466"/>
                    <a:pt x="412706" y="85"/>
                  </a:cubicBezTo>
                  <a:cubicBezTo>
                    <a:pt x="391561" y="-106"/>
                    <a:pt x="370415" y="85"/>
                    <a:pt x="349270" y="85"/>
                  </a:cubicBezTo>
                  <a:cubicBezTo>
                    <a:pt x="329744" y="85"/>
                    <a:pt x="310217" y="85"/>
                    <a:pt x="290691" y="85"/>
                  </a:cubicBezTo>
                  <a:cubicBezTo>
                    <a:pt x="259640" y="-106"/>
                    <a:pt x="233446" y="10943"/>
                    <a:pt x="211538" y="32946"/>
                  </a:cubicBezTo>
                  <a:cubicBezTo>
                    <a:pt x="146959" y="97716"/>
                    <a:pt x="82379" y="162391"/>
                    <a:pt x="17800" y="227065"/>
                  </a:cubicBezTo>
                  <a:cubicBezTo>
                    <a:pt x="-5917" y="250878"/>
                    <a:pt x="-5917" y="284120"/>
                    <a:pt x="17705" y="307837"/>
                  </a:cubicBezTo>
                  <a:cubicBezTo>
                    <a:pt x="65234" y="355558"/>
                    <a:pt x="112859" y="403183"/>
                    <a:pt x="160484" y="450808"/>
                  </a:cubicBezTo>
                  <a:cubicBezTo>
                    <a:pt x="184392" y="474715"/>
                    <a:pt x="217539" y="474811"/>
                    <a:pt x="241542" y="450808"/>
                  </a:cubicBezTo>
                  <a:cubicBezTo>
                    <a:pt x="306407" y="386133"/>
                    <a:pt x="371177" y="321363"/>
                    <a:pt x="435947" y="256688"/>
                  </a:cubicBezTo>
                  <a:cubicBezTo>
                    <a:pt x="457664" y="234971"/>
                    <a:pt x="468713" y="208777"/>
                    <a:pt x="468618" y="177916"/>
                  </a:cubicBezTo>
                  <a:cubicBezTo>
                    <a:pt x="468523" y="137435"/>
                    <a:pt x="468618" y="96859"/>
                    <a:pt x="468618" y="56377"/>
                  </a:cubicBezTo>
                  <a:close/>
                  <a:moveTo>
                    <a:pt x="409944" y="230875"/>
                  </a:moveTo>
                  <a:cubicBezTo>
                    <a:pt x="345174" y="295455"/>
                    <a:pt x="280595" y="360034"/>
                    <a:pt x="215920" y="424709"/>
                  </a:cubicBezTo>
                  <a:cubicBezTo>
                    <a:pt x="206014" y="434615"/>
                    <a:pt x="196013" y="434615"/>
                    <a:pt x="186202" y="424709"/>
                  </a:cubicBezTo>
                  <a:cubicBezTo>
                    <a:pt x="139053" y="377560"/>
                    <a:pt x="92000" y="330316"/>
                    <a:pt x="44851" y="283168"/>
                  </a:cubicBezTo>
                  <a:cubicBezTo>
                    <a:pt x="33707" y="272023"/>
                    <a:pt x="33802" y="262879"/>
                    <a:pt x="44851" y="251735"/>
                  </a:cubicBezTo>
                  <a:cubicBezTo>
                    <a:pt x="108764" y="187727"/>
                    <a:pt x="172676" y="123814"/>
                    <a:pt x="236494" y="59711"/>
                  </a:cubicBezTo>
                  <a:cubicBezTo>
                    <a:pt x="252020" y="44090"/>
                    <a:pt x="270403" y="36375"/>
                    <a:pt x="292406" y="36565"/>
                  </a:cubicBezTo>
                  <a:cubicBezTo>
                    <a:pt x="331744" y="36756"/>
                    <a:pt x="371082" y="36565"/>
                    <a:pt x="410516" y="36565"/>
                  </a:cubicBezTo>
                  <a:cubicBezTo>
                    <a:pt x="425184" y="36565"/>
                    <a:pt x="432233" y="43709"/>
                    <a:pt x="432233" y="58473"/>
                  </a:cubicBezTo>
                  <a:cubicBezTo>
                    <a:pt x="432233" y="78666"/>
                    <a:pt x="432233" y="98859"/>
                    <a:pt x="432233" y="118957"/>
                  </a:cubicBezTo>
                  <a:cubicBezTo>
                    <a:pt x="432233" y="138292"/>
                    <a:pt x="432233" y="157628"/>
                    <a:pt x="432233" y="177059"/>
                  </a:cubicBezTo>
                  <a:cubicBezTo>
                    <a:pt x="432233" y="198109"/>
                    <a:pt x="424994" y="216016"/>
                    <a:pt x="410039" y="230875"/>
                  </a:cubicBezTo>
                  <a:close/>
                </a:path>
              </a:pathLst>
            </a:custGeom>
            <a:solidFill>
              <a:srgbClr val="1ED76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467" name="Google Shape;1467;p10">
              <a:hlinkClick r:id="rId11" action="ppaction://hlinksldjump"/>
            </p:cNvPr>
            <p:cNvSpPr/>
            <p:nvPr/>
          </p:nvSpPr>
          <p:spPr>
            <a:xfrm>
              <a:off x="6405646" y="3456453"/>
              <a:ext cx="109824" cy="109728"/>
            </a:xfrm>
            <a:custGeom>
              <a:avLst/>
              <a:gdLst/>
              <a:ahLst/>
              <a:cxnLst/>
              <a:rect l="l" t="t" r="r" b="b"/>
              <a:pathLst>
                <a:path w="109824" h="109728" extrusionOk="0">
                  <a:moveTo>
                    <a:pt x="55055" y="0"/>
                  </a:moveTo>
                  <a:cubicBezTo>
                    <a:pt x="24765" y="-95"/>
                    <a:pt x="95" y="24480"/>
                    <a:pt x="0" y="54674"/>
                  </a:cubicBezTo>
                  <a:cubicBezTo>
                    <a:pt x="0" y="84868"/>
                    <a:pt x="24575" y="109633"/>
                    <a:pt x="54769" y="109728"/>
                  </a:cubicBezTo>
                  <a:cubicBezTo>
                    <a:pt x="85058" y="109728"/>
                    <a:pt x="109633" y="85344"/>
                    <a:pt x="109823" y="55055"/>
                  </a:cubicBezTo>
                  <a:cubicBezTo>
                    <a:pt x="110014" y="24861"/>
                    <a:pt x="85344" y="191"/>
                    <a:pt x="55055" y="96"/>
                  </a:cubicBezTo>
                  <a:close/>
                  <a:moveTo>
                    <a:pt x="54673" y="73152"/>
                  </a:moveTo>
                  <a:cubicBezTo>
                    <a:pt x="44577" y="72962"/>
                    <a:pt x="36576" y="64675"/>
                    <a:pt x="36671" y="54579"/>
                  </a:cubicBezTo>
                  <a:cubicBezTo>
                    <a:pt x="36766" y="44482"/>
                    <a:pt x="45053" y="36386"/>
                    <a:pt x="55150" y="36481"/>
                  </a:cubicBezTo>
                  <a:cubicBezTo>
                    <a:pt x="65151" y="36576"/>
                    <a:pt x="73247" y="44958"/>
                    <a:pt x="73152" y="55055"/>
                  </a:cubicBezTo>
                  <a:cubicBezTo>
                    <a:pt x="73057" y="65151"/>
                    <a:pt x="64675" y="73248"/>
                    <a:pt x="54673" y="73152"/>
                  </a:cubicBezTo>
                  <a:close/>
                </a:path>
              </a:pathLst>
            </a:custGeom>
            <a:solidFill>
              <a:srgbClr val="1ED76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468" name="Google Shape;1468;p10">
            <a:hlinkClick r:id="rId12" action="ppaction://hlinksldjump"/>
          </p:cNvPr>
          <p:cNvSpPr txBox="1"/>
          <p:nvPr/>
        </p:nvSpPr>
        <p:spPr>
          <a:xfrm>
            <a:off x="869325" y="5290325"/>
            <a:ext cx="12939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Future Work</a:t>
            </a:r>
            <a:endParaRPr sz="1400" b="0" i="0" u="none" strike="noStrike" cap="none">
              <a:solidFill>
                <a:srgbClr val="000000"/>
              </a:solidFill>
              <a:latin typeface="Arial"/>
              <a:ea typeface="Arial"/>
              <a:cs typeface="Arial"/>
              <a:sym typeface="Arial"/>
            </a:endParaRPr>
          </a:p>
        </p:txBody>
      </p:sp>
      <p:sp>
        <p:nvSpPr>
          <p:cNvPr id="1469" name="Google Shape;1469;p10">
            <a:hlinkClick r:id="rId12" action="ppaction://hlinksldjump"/>
          </p:cNvPr>
          <p:cNvSpPr/>
          <p:nvPr/>
        </p:nvSpPr>
        <p:spPr>
          <a:xfrm>
            <a:off x="436263" y="5292935"/>
            <a:ext cx="199004" cy="198993"/>
          </a:xfrm>
          <a:custGeom>
            <a:avLst/>
            <a:gdLst/>
            <a:ahLst/>
            <a:cxnLst/>
            <a:rect l="l" t="t" r="r" b="b"/>
            <a:pathLst>
              <a:path w="692188" h="692149" extrusionOk="0">
                <a:moveTo>
                  <a:pt x="676275" y="478060"/>
                </a:moveTo>
                <a:cubicBezTo>
                  <a:pt x="606266" y="450056"/>
                  <a:pt x="536258" y="422053"/>
                  <a:pt x="466154" y="394049"/>
                </a:cubicBezTo>
                <a:cubicBezTo>
                  <a:pt x="450247" y="387668"/>
                  <a:pt x="440531" y="392049"/>
                  <a:pt x="434150" y="407956"/>
                </a:cubicBezTo>
                <a:cubicBezTo>
                  <a:pt x="423005" y="435864"/>
                  <a:pt x="411575" y="463677"/>
                  <a:pt x="400907" y="491871"/>
                </a:cubicBezTo>
                <a:cubicBezTo>
                  <a:pt x="398431" y="498443"/>
                  <a:pt x="395288" y="499491"/>
                  <a:pt x="389096" y="498729"/>
                </a:cubicBezTo>
                <a:cubicBezTo>
                  <a:pt x="342138" y="493205"/>
                  <a:pt x="300609" y="475393"/>
                  <a:pt x="265462" y="443675"/>
                </a:cubicBezTo>
                <a:cubicBezTo>
                  <a:pt x="223456" y="405765"/>
                  <a:pt x="199739" y="358235"/>
                  <a:pt x="193453" y="302038"/>
                </a:cubicBezTo>
                <a:cubicBezTo>
                  <a:pt x="192881" y="296609"/>
                  <a:pt x="194024" y="293942"/>
                  <a:pt x="199644" y="291751"/>
                </a:cubicBezTo>
                <a:cubicBezTo>
                  <a:pt x="227933" y="280892"/>
                  <a:pt x="255937" y="269462"/>
                  <a:pt x="284131" y="258223"/>
                </a:cubicBezTo>
                <a:cubicBezTo>
                  <a:pt x="300323" y="251746"/>
                  <a:pt x="304514" y="242030"/>
                  <a:pt x="298037" y="225647"/>
                </a:cubicBezTo>
                <a:cubicBezTo>
                  <a:pt x="270415" y="156686"/>
                  <a:pt x="242697" y="87725"/>
                  <a:pt x="215360" y="18669"/>
                </a:cubicBezTo>
                <a:cubicBezTo>
                  <a:pt x="211931" y="10096"/>
                  <a:pt x="207645" y="3239"/>
                  <a:pt x="198787" y="0"/>
                </a:cubicBezTo>
                <a:lnTo>
                  <a:pt x="192024" y="0"/>
                </a:lnTo>
                <a:cubicBezTo>
                  <a:pt x="189357" y="2000"/>
                  <a:pt x="186595" y="2191"/>
                  <a:pt x="183928" y="0"/>
                </a:cubicBezTo>
                <a:lnTo>
                  <a:pt x="174498" y="0"/>
                </a:lnTo>
                <a:cubicBezTo>
                  <a:pt x="167069" y="1619"/>
                  <a:pt x="159353" y="953"/>
                  <a:pt x="151924" y="2858"/>
                </a:cubicBezTo>
                <a:cubicBezTo>
                  <a:pt x="86582" y="18860"/>
                  <a:pt x="40291" y="57531"/>
                  <a:pt x="13335" y="119063"/>
                </a:cubicBezTo>
                <a:cubicBezTo>
                  <a:pt x="5810" y="136303"/>
                  <a:pt x="1524" y="154400"/>
                  <a:pt x="0" y="173069"/>
                </a:cubicBezTo>
                <a:lnTo>
                  <a:pt x="0" y="181166"/>
                </a:lnTo>
                <a:cubicBezTo>
                  <a:pt x="1143" y="183833"/>
                  <a:pt x="1143" y="186595"/>
                  <a:pt x="0" y="189262"/>
                </a:cubicBezTo>
                <a:lnTo>
                  <a:pt x="0" y="198692"/>
                </a:lnTo>
                <a:cubicBezTo>
                  <a:pt x="1143" y="201835"/>
                  <a:pt x="1143" y="204978"/>
                  <a:pt x="0" y="208121"/>
                </a:cubicBezTo>
                <a:lnTo>
                  <a:pt x="0" y="212217"/>
                </a:lnTo>
                <a:cubicBezTo>
                  <a:pt x="953" y="213074"/>
                  <a:pt x="667" y="214122"/>
                  <a:pt x="667" y="215170"/>
                </a:cubicBezTo>
                <a:cubicBezTo>
                  <a:pt x="667" y="215932"/>
                  <a:pt x="667" y="216789"/>
                  <a:pt x="667" y="217551"/>
                </a:cubicBezTo>
                <a:cubicBezTo>
                  <a:pt x="667" y="218313"/>
                  <a:pt x="667" y="219170"/>
                  <a:pt x="667" y="219932"/>
                </a:cubicBezTo>
                <a:cubicBezTo>
                  <a:pt x="667" y="220980"/>
                  <a:pt x="857" y="222123"/>
                  <a:pt x="0" y="222885"/>
                </a:cubicBezTo>
                <a:lnTo>
                  <a:pt x="0" y="228314"/>
                </a:lnTo>
                <a:cubicBezTo>
                  <a:pt x="2477" y="229553"/>
                  <a:pt x="1334" y="231934"/>
                  <a:pt x="1429" y="233648"/>
                </a:cubicBezTo>
                <a:cubicBezTo>
                  <a:pt x="7239" y="300990"/>
                  <a:pt x="24479" y="365189"/>
                  <a:pt x="56769" y="424625"/>
                </a:cubicBezTo>
                <a:cubicBezTo>
                  <a:pt x="132017" y="563213"/>
                  <a:pt x="246983" y="649605"/>
                  <a:pt x="401479" y="682371"/>
                </a:cubicBezTo>
                <a:cubicBezTo>
                  <a:pt x="439674" y="690467"/>
                  <a:pt x="478536" y="694373"/>
                  <a:pt x="517589" y="690848"/>
                </a:cubicBezTo>
                <a:cubicBezTo>
                  <a:pt x="614267" y="682276"/>
                  <a:pt x="690848" y="599218"/>
                  <a:pt x="692182" y="501968"/>
                </a:cubicBezTo>
                <a:cubicBezTo>
                  <a:pt x="692372" y="488537"/>
                  <a:pt x="688562" y="482632"/>
                  <a:pt x="676180" y="477679"/>
                </a:cubicBezTo>
                <a:close/>
                <a:moveTo>
                  <a:pt x="650367" y="520065"/>
                </a:moveTo>
                <a:cubicBezTo>
                  <a:pt x="642366" y="579215"/>
                  <a:pt x="596837" y="630936"/>
                  <a:pt x="538925" y="646271"/>
                </a:cubicBezTo>
                <a:cubicBezTo>
                  <a:pt x="523399" y="650367"/>
                  <a:pt x="507587" y="652272"/>
                  <a:pt x="493014" y="651701"/>
                </a:cubicBezTo>
                <a:cubicBezTo>
                  <a:pt x="292418" y="650653"/>
                  <a:pt x="113348" y="513683"/>
                  <a:pt x="58103" y="320421"/>
                </a:cubicBezTo>
                <a:cubicBezTo>
                  <a:pt x="46387" y="279273"/>
                  <a:pt x="40481" y="237268"/>
                  <a:pt x="40577" y="194405"/>
                </a:cubicBezTo>
                <a:cubicBezTo>
                  <a:pt x="40672" y="117920"/>
                  <a:pt x="95726" y="53912"/>
                  <a:pt x="171164" y="42101"/>
                </a:cubicBezTo>
                <a:cubicBezTo>
                  <a:pt x="177641" y="41053"/>
                  <a:pt x="181261" y="41910"/>
                  <a:pt x="184023" y="49149"/>
                </a:cubicBezTo>
                <a:cubicBezTo>
                  <a:pt x="206407" y="106204"/>
                  <a:pt x="229267" y="163163"/>
                  <a:pt x="252222" y="219932"/>
                </a:cubicBezTo>
                <a:cubicBezTo>
                  <a:pt x="254318" y="225076"/>
                  <a:pt x="253651" y="226790"/>
                  <a:pt x="248317" y="228886"/>
                </a:cubicBezTo>
                <a:cubicBezTo>
                  <a:pt x="221266" y="239268"/>
                  <a:pt x="194501" y="250222"/>
                  <a:pt x="167545" y="260985"/>
                </a:cubicBezTo>
                <a:cubicBezTo>
                  <a:pt x="156305" y="265462"/>
                  <a:pt x="151638" y="271939"/>
                  <a:pt x="152114" y="283559"/>
                </a:cubicBezTo>
                <a:cubicBezTo>
                  <a:pt x="156877" y="392906"/>
                  <a:pt x="208979" y="471202"/>
                  <a:pt x="307467" y="518255"/>
                </a:cubicBezTo>
                <a:cubicBezTo>
                  <a:pt x="339757" y="533686"/>
                  <a:pt x="374523" y="539877"/>
                  <a:pt x="410242" y="540163"/>
                </a:cubicBezTo>
                <a:cubicBezTo>
                  <a:pt x="420719" y="540163"/>
                  <a:pt x="427292" y="534543"/>
                  <a:pt x="431101" y="525018"/>
                </a:cubicBezTo>
                <a:cubicBezTo>
                  <a:pt x="441865" y="497872"/>
                  <a:pt x="452819" y="470821"/>
                  <a:pt x="463487" y="443675"/>
                </a:cubicBezTo>
                <a:cubicBezTo>
                  <a:pt x="465392" y="438912"/>
                  <a:pt x="467011" y="437864"/>
                  <a:pt x="471964" y="439865"/>
                </a:cubicBezTo>
                <a:cubicBezTo>
                  <a:pt x="529019" y="462915"/>
                  <a:pt x="586073" y="485775"/>
                  <a:pt x="643319" y="508349"/>
                </a:cubicBezTo>
                <a:cubicBezTo>
                  <a:pt x="649510" y="510826"/>
                  <a:pt x="651129" y="513683"/>
                  <a:pt x="650272" y="520065"/>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470" name="Google Shape;1470;p10">
            <a:hlinkClick r:id="rId11" action="ppaction://hlinksldjump"/>
          </p:cNvPr>
          <p:cNvSpPr txBox="1"/>
          <p:nvPr/>
        </p:nvSpPr>
        <p:spPr>
          <a:xfrm>
            <a:off x="854000" y="846400"/>
            <a:ext cx="15240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C1C1C1"/>
                </a:solidFill>
                <a:latin typeface="Poppins Medium"/>
                <a:ea typeface="Poppins Medium"/>
                <a:cs typeface="Poppins Medium"/>
                <a:sym typeface="Poppins Medium"/>
              </a:rPr>
              <a:t>Featured Artists</a:t>
            </a:r>
            <a:endParaRPr sz="1400" b="0" i="0" u="none" strike="noStrike" cap="none">
              <a:solidFill>
                <a:srgbClr val="C1C1C1"/>
              </a:solidFill>
              <a:latin typeface="Arial"/>
              <a:ea typeface="Arial"/>
              <a:cs typeface="Arial"/>
              <a:sym typeface="Arial"/>
            </a:endParaRPr>
          </a:p>
        </p:txBody>
      </p:sp>
      <p:sp>
        <p:nvSpPr>
          <p:cNvPr id="1471" name="Google Shape;1471;p10">
            <a:hlinkClick r:id="rId11" action="ppaction://hlinksldjump"/>
          </p:cNvPr>
          <p:cNvSpPr/>
          <p:nvPr/>
        </p:nvSpPr>
        <p:spPr>
          <a:xfrm>
            <a:off x="401629" y="850344"/>
            <a:ext cx="204823" cy="203534"/>
          </a:xfrm>
          <a:custGeom>
            <a:avLst/>
            <a:gdLst/>
            <a:ahLst/>
            <a:cxnLst/>
            <a:rect l="l" t="t" r="r" b="b"/>
            <a:pathLst>
              <a:path w="535484" h="532115" extrusionOk="0">
                <a:moveTo>
                  <a:pt x="535467" y="325659"/>
                </a:moveTo>
                <a:cubicBezTo>
                  <a:pt x="535467" y="373361"/>
                  <a:pt x="535467" y="421062"/>
                  <a:pt x="535467" y="468764"/>
                </a:cubicBezTo>
                <a:cubicBezTo>
                  <a:pt x="535467" y="506826"/>
                  <a:pt x="510308" y="532051"/>
                  <a:pt x="472362" y="532084"/>
                </a:cubicBezTo>
                <a:cubicBezTo>
                  <a:pt x="441389" y="532101"/>
                  <a:pt x="410416" y="532118"/>
                  <a:pt x="379443" y="532084"/>
                </a:cubicBezTo>
                <a:cubicBezTo>
                  <a:pt x="353853" y="532051"/>
                  <a:pt x="337224" y="515439"/>
                  <a:pt x="337191" y="489882"/>
                </a:cubicBezTo>
                <a:cubicBezTo>
                  <a:pt x="337158" y="455398"/>
                  <a:pt x="337191" y="420913"/>
                  <a:pt x="337191" y="386429"/>
                </a:cubicBezTo>
                <a:cubicBezTo>
                  <a:pt x="337191" y="371307"/>
                  <a:pt x="329473" y="363555"/>
                  <a:pt x="314400" y="363555"/>
                </a:cubicBezTo>
                <a:cubicBezTo>
                  <a:pt x="283212" y="363555"/>
                  <a:pt x="252040" y="363539"/>
                  <a:pt x="220852" y="363555"/>
                </a:cubicBezTo>
                <a:cubicBezTo>
                  <a:pt x="206127" y="363555"/>
                  <a:pt x="198409" y="371323"/>
                  <a:pt x="198393" y="386114"/>
                </a:cubicBezTo>
                <a:cubicBezTo>
                  <a:pt x="198376" y="420599"/>
                  <a:pt x="198409" y="455083"/>
                  <a:pt x="198393" y="489567"/>
                </a:cubicBezTo>
                <a:cubicBezTo>
                  <a:pt x="198376" y="515538"/>
                  <a:pt x="181813" y="532068"/>
                  <a:pt x="155825" y="532084"/>
                </a:cubicBezTo>
                <a:cubicBezTo>
                  <a:pt x="124637" y="532118"/>
                  <a:pt x="93465" y="532134"/>
                  <a:pt x="62277" y="532084"/>
                </a:cubicBezTo>
                <a:cubicBezTo>
                  <a:pt x="25573" y="532018"/>
                  <a:pt x="99" y="506461"/>
                  <a:pt x="83" y="469691"/>
                </a:cubicBezTo>
                <a:cubicBezTo>
                  <a:pt x="50" y="373046"/>
                  <a:pt x="149" y="276401"/>
                  <a:pt x="0" y="179772"/>
                </a:cubicBezTo>
                <a:cubicBezTo>
                  <a:pt x="-33" y="162215"/>
                  <a:pt x="7288" y="149544"/>
                  <a:pt x="22277" y="140584"/>
                </a:cubicBezTo>
                <a:cubicBezTo>
                  <a:pt x="96728" y="96062"/>
                  <a:pt x="171080" y="51375"/>
                  <a:pt x="245448" y="6737"/>
                </a:cubicBezTo>
                <a:cubicBezTo>
                  <a:pt x="260239" y="-2140"/>
                  <a:pt x="275030" y="-2306"/>
                  <a:pt x="289854" y="6605"/>
                </a:cubicBezTo>
                <a:cubicBezTo>
                  <a:pt x="364752" y="51541"/>
                  <a:pt x="439650" y="96493"/>
                  <a:pt x="514548" y="141412"/>
                </a:cubicBezTo>
                <a:cubicBezTo>
                  <a:pt x="528693" y="149892"/>
                  <a:pt x="535501" y="162364"/>
                  <a:pt x="535484" y="178844"/>
                </a:cubicBezTo>
                <a:cubicBezTo>
                  <a:pt x="535418" y="227788"/>
                  <a:pt x="535451" y="276732"/>
                  <a:pt x="535451" y="325676"/>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472" name="Google Shape;1472;p10">
            <a:hlinkClick r:id="rId6" action="ppaction://hlinksldjump"/>
          </p:cNvPr>
          <p:cNvSpPr txBox="1"/>
          <p:nvPr/>
        </p:nvSpPr>
        <p:spPr>
          <a:xfrm>
            <a:off x="869348" y="1751799"/>
            <a:ext cx="7986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Agenda</a:t>
            </a:r>
            <a:endParaRPr sz="1400" b="0" i="0" u="none" strike="noStrike" cap="none">
              <a:solidFill>
                <a:srgbClr val="000000"/>
              </a:solidFill>
              <a:latin typeface="Arial"/>
              <a:ea typeface="Arial"/>
              <a:cs typeface="Arial"/>
              <a:sym typeface="Arial"/>
            </a:endParaRPr>
          </a:p>
        </p:txBody>
      </p:sp>
      <p:grpSp>
        <p:nvGrpSpPr>
          <p:cNvPr id="1473" name="Google Shape;1473;p10"/>
          <p:cNvGrpSpPr/>
          <p:nvPr/>
        </p:nvGrpSpPr>
        <p:grpSpPr>
          <a:xfrm>
            <a:off x="431322" y="1764517"/>
            <a:ext cx="177883" cy="206002"/>
            <a:chOff x="431322" y="1764517"/>
            <a:chExt cx="177883" cy="206002"/>
          </a:xfrm>
        </p:grpSpPr>
        <p:sp>
          <p:nvSpPr>
            <p:cNvPr id="1474" name="Google Shape;1474;p10">
              <a:hlinkClick r:id="rId11" action="ppaction://hlinksldjump"/>
            </p:cNvPr>
            <p:cNvSpPr/>
            <p:nvPr/>
          </p:nvSpPr>
          <p:spPr>
            <a:xfrm>
              <a:off x="431322" y="1765205"/>
              <a:ext cx="16048" cy="204882"/>
            </a:xfrm>
            <a:custGeom>
              <a:avLst/>
              <a:gdLst/>
              <a:ahLst/>
              <a:cxnLst/>
              <a:rect l="l" t="t" r="r" b="b"/>
              <a:pathLst>
                <a:path w="84464" h="1078327" extrusionOk="0">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475" name="Google Shape;1475;p10">
              <a:hlinkClick r:id="rId11" action="ppaction://hlinksldjump"/>
            </p:cNvPr>
            <p:cNvSpPr/>
            <p:nvPr/>
          </p:nvSpPr>
          <p:spPr>
            <a:xfrm>
              <a:off x="469291" y="1765205"/>
              <a:ext cx="16048" cy="204882"/>
            </a:xfrm>
            <a:custGeom>
              <a:avLst/>
              <a:gdLst/>
              <a:ahLst/>
              <a:cxnLst/>
              <a:rect l="l" t="t" r="r" b="b"/>
              <a:pathLst>
                <a:path w="84464" h="1078327" extrusionOk="0">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476" name="Google Shape;1476;p10">
              <a:hlinkClick r:id="rId11" action="ppaction://hlinksldjump"/>
            </p:cNvPr>
            <p:cNvSpPr/>
            <p:nvPr/>
          </p:nvSpPr>
          <p:spPr>
            <a:xfrm>
              <a:off x="509599" y="1764517"/>
              <a:ext cx="99606" cy="206002"/>
            </a:xfrm>
            <a:custGeom>
              <a:avLst/>
              <a:gdLst/>
              <a:ahLst/>
              <a:cxnLst/>
              <a:rect l="l" t="t" r="r" b="b"/>
              <a:pathLst>
                <a:path w="524241" h="1084222" extrusionOk="0">
                  <a:moveTo>
                    <a:pt x="482010" y="1083659"/>
                  </a:moveTo>
                  <a:lnTo>
                    <a:pt x="42232" y="1083659"/>
                  </a:lnTo>
                  <a:cubicBezTo>
                    <a:pt x="19145" y="1083659"/>
                    <a:pt x="0" y="1064514"/>
                    <a:pt x="0" y="1041427"/>
                  </a:cubicBezTo>
                  <a:lnTo>
                    <a:pt x="0" y="41933"/>
                  </a:lnTo>
                  <a:cubicBezTo>
                    <a:pt x="0" y="27293"/>
                    <a:pt x="7320" y="13778"/>
                    <a:pt x="19708" y="6458"/>
                  </a:cubicBezTo>
                  <a:cubicBezTo>
                    <a:pt x="31533" y="-1425"/>
                    <a:pt x="47300" y="-1988"/>
                    <a:pt x="60251" y="4206"/>
                  </a:cubicBezTo>
                  <a:lnTo>
                    <a:pt x="500029" y="213114"/>
                  </a:lnTo>
                  <a:cubicBezTo>
                    <a:pt x="514669" y="219871"/>
                    <a:pt x="524242" y="235075"/>
                    <a:pt x="524242" y="251405"/>
                  </a:cubicBezTo>
                  <a:lnTo>
                    <a:pt x="524242" y="1041990"/>
                  </a:lnTo>
                  <a:cubicBezTo>
                    <a:pt x="524242" y="1065077"/>
                    <a:pt x="505096" y="1084222"/>
                    <a:pt x="482010" y="1084222"/>
                  </a:cubicBezTo>
                  <a:close/>
                  <a:moveTo>
                    <a:pt x="84464" y="999195"/>
                  </a:moveTo>
                  <a:lnTo>
                    <a:pt x="439777" y="999195"/>
                  </a:lnTo>
                  <a:lnTo>
                    <a:pt x="439777" y="277307"/>
                  </a:lnTo>
                  <a:lnTo>
                    <a:pt x="84464" y="108941"/>
                  </a:lnTo>
                  <a:lnTo>
                    <a:pt x="84464" y="999195"/>
                  </a:ln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477" name="Google Shape;1477;p10"/>
          <p:cNvSpPr txBox="1"/>
          <p:nvPr/>
        </p:nvSpPr>
        <p:spPr>
          <a:xfrm>
            <a:off x="9179452" y="328925"/>
            <a:ext cx="10110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chemeClr val="lt1"/>
                </a:solidFill>
                <a:latin typeface="Poppins Medium"/>
                <a:ea typeface="Poppins Medium"/>
                <a:cs typeface="Poppins Medium"/>
                <a:sym typeface="Poppins Medium"/>
              </a:rPr>
              <a:t>Premium</a:t>
            </a:r>
            <a:endParaRPr sz="1400" b="0" i="0" u="none" strike="noStrike" cap="none">
              <a:solidFill>
                <a:srgbClr val="000000"/>
              </a:solidFill>
              <a:latin typeface="Arial"/>
              <a:ea typeface="Arial"/>
              <a:cs typeface="Arial"/>
              <a:sym typeface="Arial"/>
            </a:endParaRPr>
          </a:p>
        </p:txBody>
      </p:sp>
      <p:sp>
        <p:nvSpPr>
          <p:cNvPr id="1478" name="Google Shape;1478;p10"/>
          <p:cNvSpPr txBox="1"/>
          <p:nvPr/>
        </p:nvSpPr>
        <p:spPr>
          <a:xfrm>
            <a:off x="3248285" y="2987507"/>
            <a:ext cx="8575200" cy="304770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Clr>
                <a:srgbClr val="000000"/>
              </a:buClr>
              <a:buSzPts val="1200"/>
              <a:buFont typeface="Arial"/>
              <a:buNone/>
            </a:pPr>
            <a:r>
              <a:rPr lang="en-IN" sz="1200" b="0" i="0" u="none" strike="noStrike" cap="none">
                <a:solidFill>
                  <a:srgbClr val="B4B5B2"/>
                </a:solidFill>
                <a:latin typeface="Open Sans"/>
                <a:ea typeface="Open Sans"/>
                <a:cs typeface="Open Sans"/>
                <a:sym typeface="Open Sans"/>
              </a:rPr>
              <a:t>Using this information, it may help artists and record labels produce more popular “hit” music and therefore increase number of streams and revenue. However, other factors that may contribute to a track’s success are more difficult to measure, such as:</a:t>
            </a:r>
            <a:endParaRPr sz="1200" b="0" i="0" u="none" strike="noStrike" cap="none">
              <a:solidFill>
                <a:srgbClr val="B4B5B2"/>
              </a:solidFill>
              <a:latin typeface="Open Sans"/>
              <a:ea typeface="Open Sans"/>
              <a:cs typeface="Open Sans"/>
              <a:sym typeface="Open Sans"/>
            </a:endParaRPr>
          </a:p>
          <a:p>
            <a:pPr marL="457200" marR="0" lvl="0" indent="-304800" algn="l" rtl="0">
              <a:lnSpc>
                <a:spcPct val="150000"/>
              </a:lnSpc>
              <a:spcBef>
                <a:spcPts val="0"/>
              </a:spcBef>
              <a:spcAft>
                <a:spcPts val="0"/>
              </a:spcAft>
              <a:buClr>
                <a:srgbClr val="B4B5B2"/>
              </a:buClr>
              <a:buSzPts val="1200"/>
              <a:buFont typeface="Open Sans"/>
              <a:buChar char="●"/>
            </a:pPr>
            <a:r>
              <a:rPr lang="en-IN" sz="1200" b="0" i="0" u="none" strike="noStrike" cap="none">
                <a:solidFill>
                  <a:srgbClr val="B4B5B2"/>
                </a:solidFill>
                <a:latin typeface="Open Sans"/>
                <a:ea typeface="Open Sans"/>
                <a:cs typeface="Open Sans"/>
                <a:sym typeface="Open Sans"/>
              </a:rPr>
              <a:t>Social Media Presence and Following</a:t>
            </a:r>
            <a:endParaRPr sz="1200" b="0" i="0" u="none" strike="noStrike" cap="none">
              <a:solidFill>
                <a:srgbClr val="B4B5B2"/>
              </a:solidFill>
              <a:latin typeface="Open Sans"/>
              <a:ea typeface="Open Sans"/>
              <a:cs typeface="Open Sans"/>
              <a:sym typeface="Open Sans"/>
            </a:endParaRPr>
          </a:p>
          <a:p>
            <a:pPr marL="457200" marR="0" lvl="0" indent="-304800" algn="l" rtl="0">
              <a:lnSpc>
                <a:spcPct val="150000"/>
              </a:lnSpc>
              <a:spcBef>
                <a:spcPts val="0"/>
              </a:spcBef>
              <a:spcAft>
                <a:spcPts val="0"/>
              </a:spcAft>
              <a:buClr>
                <a:srgbClr val="B4B5B2"/>
              </a:buClr>
              <a:buSzPts val="1200"/>
              <a:buFont typeface="Open Sans"/>
              <a:buChar char="●"/>
            </a:pPr>
            <a:r>
              <a:rPr lang="en-IN" sz="1200" b="0" i="0" u="none" strike="noStrike" cap="none">
                <a:solidFill>
                  <a:srgbClr val="B4B5B2"/>
                </a:solidFill>
                <a:latin typeface="Open Sans"/>
                <a:ea typeface="Open Sans"/>
                <a:cs typeface="Open Sans"/>
                <a:sym typeface="Open Sans"/>
              </a:rPr>
              <a:t>Marketing Expenditures</a:t>
            </a:r>
            <a:endParaRPr sz="1200" b="0" i="0" u="none" strike="noStrike" cap="none">
              <a:solidFill>
                <a:srgbClr val="B4B5B2"/>
              </a:solidFill>
              <a:latin typeface="Open Sans"/>
              <a:ea typeface="Open Sans"/>
              <a:cs typeface="Open Sans"/>
              <a:sym typeface="Open Sans"/>
            </a:endParaRPr>
          </a:p>
          <a:p>
            <a:pPr marL="457200" marR="0" lvl="0" indent="-304800" algn="l" rtl="0">
              <a:lnSpc>
                <a:spcPct val="150000"/>
              </a:lnSpc>
              <a:spcBef>
                <a:spcPts val="0"/>
              </a:spcBef>
              <a:spcAft>
                <a:spcPts val="0"/>
              </a:spcAft>
              <a:buClr>
                <a:srgbClr val="B4B5B2"/>
              </a:buClr>
              <a:buSzPts val="1200"/>
              <a:buFont typeface="Open Sans"/>
              <a:buChar char="●"/>
            </a:pPr>
            <a:r>
              <a:rPr lang="en-IN" sz="1200" b="0" i="0" u="none" strike="noStrike" cap="none">
                <a:solidFill>
                  <a:srgbClr val="B4B5B2"/>
                </a:solidFill>
                <a:latin typeface="Open Sans"/>
                <a:ea typeface="Open Sans"/>
                <a:cs typeface="Open Sans"/>
                <a:sym typeface="Open Sans"/>
              </a:rPr>
              <a:t>Record Label</a:t>
            </a:r>
            <a:endParaRPr sz="1200" b="0" i="0" u="none" strike="noStrike" cap="none">
              <a:solidFill>
                <a:srgbClr val="B4B5B2"/>
              </a:solidFill>
              <a:latin typeface="Open Sans"/>
              <a:ea typeface="Open Sans"/>
              <a:cs typeface="Open Sans"/>
              <a:sym typeface="Open Sans"/>
            </a:endParaRPr>
          </a:p>
          <a:p>
            <a:pPr marL="457200" marR="0" lvl="0" indent="-304800" algn="l" rtl="0">
              <a:lnSpc>
                <a:spcPct val="150000"/>
              </a:lnSpc>
              <a:spcBef>
                <a:spcPts val="0"/>
              </a:spcBef>
              <a:spcAft>
                <a:spcPts val="0"/>
              </a:spcAft>
              <a:buClr>
                <a:srgbClr val="B4B5B2"/>
              </a:buClr>
              <a:buSzPts val="1200"/>
              <a:buFont typeface="Open Sans"/>
              <a:buChar char="●"/>
            </a:pPr>
            <a:r>
              <a:rPr lang="en-IN" sz="1200" b="0" i="0" u="none" strike="noStrike" cap="none">
                <a:solidFill>
                  <a:srgbClr val="B4B5B2"/>
                </a:solidFill>
                <a:latin typeface="Open Sans"/>
                <a:ea typeface="Open Sans"/>
                <a:cs typeface="Open Sans"/>
                <a:sym typeface="Open Sans"/>
              </a:rPr>
              <a:t>Previous Artist Success</a:t>
            </a:r>
            <a:endParaRPr sz="1200" b="0" i="0" u="none" strike="noStrike" cap="none">
              <a:solidFill>
                <a:srgbClr val="B4B5B2"/>
              </a:solidFill>
              <a:latin typeface="Open Sans"/>
              <a:ea typeface="Open Sans"/>
              <a:cs typeface="Open Sans"/>
              <a:sym typeface="Open Sans"/>
            </a:endParaRPr>
          </a:p>
          <a:p>
            <a:pPr marL="457200" marR="0" lvl="0" indent="-304800" algn="l" rtl="0">
              <a:lnSpc>
                <a:spcPct val="150000"/>
              </a:lnSpc>
              <a:spcBef>
                <a:spcPts val="0"/>
              </a:spcBef>
              <a:spcAft>
                <a:spcPts val="0"/>
              </a:spcAft>
              <a:buClr>
                <a:srgbClr val="B4B5B2"/>
              </a:buClr>
              <a:buSzPts val="1200"/>
              <a:buFont typeface="Open Sans"/>
              <a:buChar char="●"/>
            </a:pPr>
            <a:r>
              <a:rPr lang="en-IN" sz="1200" b="0" i="0" u="none" strike="noStrike" cap="none">
                <a:solidFill>
                  <a:srgbClr val="B4B5B2"/>
                </a:solidFill>
                <a:latin typeface="Open Sans"/>
                <a:ea typeface="Open Sans"/>
                <a:cs typeface="Open Sans"/>
                <a:sym typeface="Open Sans"/>
              </a:rPr>
              <a:t>Artist Networking Value</a:t>
            </a:r>
            <a:endParaRPr sz="1200" b="0" i="0" u="none" strike="noStrike" cap="none">
              <a:solidFill>
                <a:srgbClr val="B4B5B2"/>
              </a:solidFill>
              <a:latin typeface="Open Sans"/>
              <a:ea typeface="Open Sans"/>
              <a:cs typeface="Open Sans"/>
              <a:sym typeface="Open Sans"/>
            </a:endParaRPr>
          </a:p>
          <a:p>
            <a:pPr marL="0" marR="0" lvl="0" indent="0" algn="l" rtl="0">
              <a:lnSpc>
                <a:spcPct val="150000"/>
              </a:lnSpc>
              <a:spcBef>
                <a:spcPts val="0"/>
              </a:spcBef>
              <a:spcAft>
                <a:spcPts val="0"/>
              </a:spcAft>
              <a:buClr>
                <a:srgbClr val="000000"/>
              </a:buClr>
              <a:buSzPts val="1200"/>
              <a:buFont typeface="Arial"/>
              <a:buNone/>
            </a:pPr>
            <a:endParaRPr sz="1200" b="0" i="0" u="none" strike="noStrike" cap="none">
              <a:solidFill>
                <a:srgbClr val="B4B5B2"/>
              </a:solidFill>
              <a:latin typeface="Open Sans"/>
              <a:ea typeface="Open Sans"/>
              <a:cs typeface="Open Sans"/>
              <a:sym typeface="Open Sans"/>
            </a:endParaRPr>
          </a:p>
          <a:p>
            <a:pPr marL="0" marR="0" lvl="0" indent="0" algn="l" rtl="0">
              <a:lnSpc>
                <a:spcPct val="150000"/>
              </a:lnSpc>
              <a:spcBef>
                <a:spcPts val="0"/>
              </a:spcBef>
              <a:spcAft>
                <a:spcPts val="0"/>
              </a:spcAft>
              <a:buClr>
                <a:srgbClr val="000000"/>
              </a:buClr>
              <a:buSzPts val="1200"/>
              <a:buFont typeface="Arial"/>
              <a:buNone/>
            </a:pPr>
            <a:r>
              <a:rPr lang="en-IN" sz="1200" b="0" i="0" u="none" strike="noStrike" cap="none">
                <a:solidFill>
                  <a:srgbClr val="B4B5B2"/>
                </a:solidFill>
                <a:latin typeface="Open Sans"/>
                <a:ea typeface="Open Sans"/>
                <a:cs typeface="Open Sans"/>
                <a:sym typeface="Open Sans"/>
              </a:rPr>
              <a:t>Additionally, individual music tastes are very different. If music becomes formulaic for the sake of increased revenue, music diversity, creativity, and artistry may decrease.</a:t>
            </a:r>
            <a:endParaRPr sz="1200" b="0" i="0" u="none" strike="noStrike" cap="none">
              <a:solidFill>
                <a:srgbClr val="B4B5B2"/>
              </a:solidFill>
              <a:latin typeface="Open Sans"/>
              <a:ea typeface="Open Sans"/>
              <a:cs typeface="Open Sans"/>
              <a:sym typeface="Open Sans"/>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rgbClr val="2C2C2C"/>
            </a:gs>
            <a:gs pos="55000">
              <a:schemeClr val="dk1"/>
            </a:gs>
            <a:gs pos="100000">
              <a:schemeClr val="dk1"/>
            </a:gs>
          </a:gsLst>
          <a:lin ang="5400000" scaled="0"/>
        </a:gradFill>
        <a:effectLst/>
      </p:bgPr>
    </p:bg>
    <p:spTree>
      <p:nvGrpSpPr>
        <p:cNvPr id="1" name="Shape 1482"/>
        <p:cNvGrpSpPr/>
        <p:nvPr/>
      </p:nvGrpSpPr>
      <p:grpSpPr>
        <a:xfrm>
          <a:off x="0" y="0"/>
          <a:ext cx="0" cy="0"/>
          <a:chOff x="0" y="0"/>
          <a:chExt cx="0" cy="0"/>
        </a:xfrm>
      </p:grpSpPr>
      <p:sp>
        <p:nvSpPr>
          <p:cNvPr id="1483" name="Google Shape;1483;p11"/>
          <p:cNvSpPr/>
          <p:nvPr/>
        </p:nvSpPr>
        <p:spPr>
          <a:xfrm>
            <a:off x="9379123" y="1035482"/>
            <a:ext cx="2398024" cy="4919329"/>
          </a:xfrm>
          <a:prstGeom prst="roundRect">
            <a:avLst>
              <a:gd name="adj" fmla="val 12695"/>
            </a:avLst>
          </a:prstGeom>
          <a:gradFill>
            <a:gsLst>
              <a:gs pos="0">
                <a:srgbClr val="231A32"/>
              </a:gs>
              <a:gs pos="55000">
                <a:srgbClr val="121212"/>
              </a:gs>
              <a:gs pos="100000">
                <a:srgbClr val="121212"/>
              </a:gs>
            </a:gsLst>
            <a:lin ang="5400000" scaled="0"/>
          </a:gradFill>
          <a:ln>
            <a:noFill/>
          </a:ln>
          <a:effectLst>
            <a:outerShdw blurRad="127000" dist="38100" dir="2700000" algn="tl" rotWithShape="0">
              <a:srgbClr val="000000">
                <a:alpha val="6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484" name="Google Shape;1484;p11"/>
          <p:cNvSpPr/>
          <p:nvPr/>
        </p:nvSpPr>
        <p:spPr>
          <a:xfrm>
            <a:off x="9581668" y="1336864"/>
            <a:ext cx="135155" cy="78160"/>
          </a:xfrm>
          <a:custGeom>
            <a:avLst/>
            <a:gdLst/>
            <a:ahLst/>
            <a:cxnLst/>
            <a:rect l="l" t="t" r="r" b="b"/>
            <a:pathLst>
              <a:path w="135155" h="78160" extrusionOk="0">
                <a:moveTo>
                  <a:pt x="135155" y="10200"/>
                </a:moveTo>
                <a:lnTo>
                  <a:pt x="67578" y="78161"/>
                </a:lnTo>
                <a:lnTo>
                  <a:pt x="0" y="10200"/>
                </a:lnTo>
                <a:lnTo>
                  <a:pt x="10073" y="0"/>
                </a:lnTo>
                <a:lnTo>
                  <a:pt x="67578" y="57760"/>
                </a:lnTo>
                <a:lnTo>
                  <a:pt x="125082" y="0"/>
                </a:lnTo>
                <a:lnTo>
                  <a:pt x="135155" y="10200"/>
                </a:lnTo>
                <a:lnTo>
                  <a:pt x="135155" y="10200"/>
                </a:lnTo>
                <a:lnTo>
                  <a:pt x="135155" y="10200"/>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nvGrpSpPr>
          <p:cNvPr id="1485" name="Google Shape;1485;p11"/>
          <p:cNvGrpSpPr/>
          <p:nvPr/>
        </p:nvGrpSpPr>
        <p:grpSpPr>
          <a:xfrm>
            <a:off x="11501765" y="1364660"/>
            <a:ext cx="116411" cy="22695"/>
            <a:chOff x="8698416" y="1972240"/>
            <a:chExt cx="116411" cy="22695"/>
          </a:xfrm>
        </p:grpSpPr>
        <p:sp>
          <p:nvSpPr>
            <p:cNvPr id="1486" name="Google Shape;1486;p11"/>
            <p:cNvSpPr/>
            <p:nvPr/>
          </p:nvSpPr>
          <p:spPr>
            <a:xfrm>
              <a:off x="8698416" y="1972240"/>
              <a:ext cx="22695" cy="22695"/>
            </a:xfrm>
            <a:custGeom>
              <a:avLst/>
              <a:gdLst/>
              <a:ahLst/>
              <a:cxnLst/>
              <a:rect l="l" t="t" r="r" b="b"/>
              <a:pathLst>
                <a:path w="22695" h="22695" extrusionOk="0">
                  <a:moveTo>
                    <a:pt x="0" y="11348"/>
                  </a:moveTo>
                  <a:cubicBezTo>
                    <a:pt x="0" y="5100"/>
                    <a:pt x="5100" y="0"/>
                    <a:pt x="11348" y="0"/>
                  </a:cubicBezTo>
                  <a:cubicBezTo>
                    <a:pt x="17596" y="0"/>
                    <a:pt x="22696" y="5100"/>
                    <a:pt x="22696" y="11348"/>
                  </a:cubicBezTo>
                  <a:cubicBezTo>
                    <a:pt x="22696" y="17596"/>
                    <a:pt x="17596" y="22696"/>
                    <a:pt x="11348" y="22696"/>
                  </a:cubicBezTo>
                  <a:cubicBezTo>
                    <a:pt x="5100" y="22696"/>
                    <a:pt x="0" y="17596"/>
                    <a:pt x="0" y="11348"/>
                  </a:cubicBezTo>
                  <a:lnTo>
                    <a:pt x="0" y="11348"/>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487" name="Google Shape;1487;p11"/>
            <p:cNvSpPr/>
            <p:nvPr/>
          </p:nvSpPr>
          <p:spPr>
            <a:xfrm>
              <a:off x="8745975" y="1972240"/>
              <a:ext cx="22695" cy="22695"/>
            </a:xfrm>
            <a:custGeom>
              <a:avLst/>
              <a:gdLst/>
              <a:ahLst/>
              <a:cxnLst/>
              <a:rect l="l" t="t" r="r" b="b"/>
              <a:pathLst>
                <a:path w="22695" h="22695" extrusionOk="0">
                  <a:moveTo>
                    <a:pt x="0" y="11348"/>
                  </a:moveTo>
                  <a:cubicBezTo>
                    <a:pt x="0" y="5100"/>
                    <a:pt x="5100" y="0"/>
                    <a:pt x="11348" y="0"/>
                  </a:cubicBezTo>
                  <a:cubicBezTo>
                    <a:pt x="17596" y="0"/>
                    <a:pt x="22696" y="5100"/>
                    <a:pt x="22696" y="11348"/>
                  </a:cubicBezTo>
                  <a:cubicBezTo>
                    <a:pt x="22696" y="17596"/>
                    <a:pt x="17596" y="22696"/>
                    <a:pt x="11348" y="22696"/>
                  </a:cubicBezTo>
                  <a:cubicBezTo>
                    <a:pt x="5100" y="22696"/>
                    <a:pt x="0" y="17596"/>
                    <a:pt x="0" y="11348"/>
                  </a:cubicBezTo>
                  <a:lnTo>
                    <a:pt x="0" y="11348"/>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488" name="Google Shape;1488;p11"/>
            <p:cNvSpPr/>
            <p:nvPr/>
          </p:nvSpPr>
          <p:spPr>
            <a:xfrm>
              <a:off x="8792132" y="1972240"/>
              <a:ext cx="22695" cy="22695"/>
            </a:xfrm>
            <a:custGeom>
              <a:avLst/>
              <a:gdLst/>
              <a:ahLst/>
              <a:cxnLst/>
              <a:rect l="l" t="t" r="r" b="b"/>
              <a:pathLst>
                <a:path w="22695" h="22695" extrusionOk="0">
                  <a:moveTo>
                    <a:pt x="0" y="11348"/>
                  </a:moveTo>
                  <a:cubicBezTo>
                    <a:pt x="0" y="5100"/>
                    <a:pt x="5100" y="0"/>
                    <a:pt x="11348" y="0"/>
                  </a:cubicBezTo>
                  <a:cubicBezTo>
                    <a:pt x="17596" y="0"/>
                    <a:pt x="22696" y="5100"/>
                    <a:pt x="22696" y="11348"/>
                  </a:cubicBezTo>
                  <a:cubicBezTo>
                    <a:pt x="22696" y="17596"/>
                    <a:pt x="17596" y="22696"/>
                    <a:pt x="11348" y="22696"/>
                  </a:cubicBezTo>
                  <a:cubicBezTo>
                    <a:pt x="5100" y="22696"/>
                    <a:pt x="0" y="17596"/>
                    <a:pt x="0" y="11348"/>
                  </a:cubicBezTo>
                  <a:lnTo>
                    <a:pt x="0" y="11348"/>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489" name="Google Shape;1489;p11"/>
          <p:cNvSpPr txBox="1"/>
          <p:nvPr/>
        </p:nvSpPr>
        <p:spPr>
          <a:xfrm>
            <a:off x="10253351" y="1336675"/>
            <a:ext cx="798600" cy="216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803"/>
              <a:buFont typeface="Arial"/>
              <a:buNone/>
            </a:pPr>
            <a:r>
              <a:rPr lang="en-IN" sz="803" b="0" i="0" u="none" strike="noStrike" cap="none">
                <a:solidFill>
                  <a:srgbClr val="FFFFFF"/>
                </a:solidFill>
                <a:latin typeface="Poppins"/>
                <a:ea typeface="Poppins"/>
                <a:cs typeface="Poppins"/>
                <a:sym typeface="Poppins"/>
              </a:rPr>
              <a:t>Despacito</a:t>
            </a:r>
            <a:endParaRPr sz="1400" b="0" i="0" u="none" strike="noStrike" cap="none">
              <a:solidFill>
                <a:srgbClr val="000000"/>
              </a:solidFill>
              <a:latin typeface="Arial"/>
              <a:ea typeface="Arial"/>
              <a:cs typeface="Arial"/>
              <a:sym typeface="Arial"/>
            </a:endParaRPr>
          </a:p>
        </p:txBody>
      </p:sp>
      <p:sp>
        <p:nvSpPr>
          <p:cNvPr id="1490" name="Google Shape;1490;p11"/>
          <p:cNvSpPr txBox="1"/>
          <p:nvPr/>
        </p:nvSpPr>
        <p:spPr>
          <a:xfrm>
            <a:off x="9517897" y="4186243"/>
            <a:ext cx="1419677" cy="26994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803"/>
              <a:buFont typeface="Arial"/>
              <a:buNone/>
            </a:pPr>
            <a:r>
              <a:rPr lang="en-IN" sz="803" b="0" i="0" u="none" strike="noStrike" cap="none">
                <a:solidFill>
                  <a:srgbClr val="A3A3A3"/>
                </a:solidFill>
                <a:latin typeface="Poppins"/>
                <a:ea typeface="Poppins"/>
                <a:cs typeface="Poppins"/>
                <a:sym typeface="Poppins"/>
              </a:rPr>
              <a:t>Luis Fonsi, Daddy Yankee</a:t>
            </a:r>
            <a:endParaRPr sz="1400" b="0" i="0" u="none" strike="noStrike" cap="none">
              <a:solidFill>
                <a:srgbClr val="000000"/>
              </a:solidFill>
              <a:latin typeface="Arial"/>
              <a:ea typeface="Arial"/>
              <a:cs typeface="Arial"/>
              <a:sym typeface="Arial"/>
            </a:endParaRPr>
          </a:p>
        </p:txBody>
      </p:sp>
      <p:sp>
        <p:nvSpPr>
          <p:cNvPr id="1491" name="Google Shape;1491;p11"/>
          <p:cNvSpPr txBox="1"/>
          <p:nvPr/>
        </p:nvSpPr>
        <p:spPr>
          <a:xfrm>
            <a:off x="9496221" y="4562142"/>
            <a:ext cx="389850" cy="21589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803"/>
              <a:buFont typeface="Arial"/>
              <a:buNone/>
            </a:pPr>
            <a:r>
              <a:rPr lang="en-IN" sz="803" b="0" i="0" u="none" strike="noStrike" cap="none">
                <a:solidFill>
                  <a:srgbClr val="A3A3A3"/>
                </a:solidFill>
                <a:latin typeface="Open Sans"/>
                <a:ea typeface="Open Sans"/>
                <a:cs typeface="Open Sans"/>
                <a:sym typeface="Open Sans"/>
              </a:rPr>
              <a:t>0:23</a:t>
            </a:r>
            <a:endParaRPr sz="1400" b="0" i="0" u="none" strike="noStrike" cap="none">
              <a:solidFill>
                <a:srgbClr val="000000"/>
              </a:solidFill>
              <a:latin typeface="Arial"/>
              <a:ea typeface="Arial"/>
              <a:cs typeface="Arial"/>
              <a:sym typeface="Arial"/>
            </a:endParaRPr>
          </a:p>
        </p:txBody>
      </p:sp>
      <p:sp>
        <p:nvSpPr>
          <p:cNvPr id="1492" name="Google Shape;1492;p11"/>
          <p:cNvSpPr txBox="1"/>
          <p:nvPr/>
        </p:nvSpPr>
        <p:spPr>
          <a:xfrm>
            <a:off x="11236536" y="4562142"/>
            <a:ext cx="423514" cy="21589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803"/>
              <a:buFont typeface="Arial"/>
              <a:buNone/>
            </a:pPr>
            <a:r>
              <a:rPr lang="en-IN" sz="803" b="0" i="0" u="none" strike="noStrike" cap="none">
                <a:solidFill>
                  <a:srgbClr val="A3A3A3"/>
                </a:solidFill>
                <a:latin typeface="Open Sans"/>
                <a:ea typeface="Open Sans"/>
                <a:cs typeface="Open Sans"/>
                <a:sym typeface="Open Sans"/>
              </a:rPr>
              <a:t>-3:25</a:t>
            </a:r>
            <a:endParaRPr sz="1400" b="0" i="0" u="none" strike="noStrike" cap="none">
              <a:solidFill>
                <a:srgbClr val="000000"/>
              </a:solidFill>
              <a:latin typeface="Arial"/>
              <a:ea typeface="Arial"/>
              <a:cs typeface="Arial"/>
              <a:sym typeface="Arial"/>
            </a:endParaRPr>
          </a:p>
        </p:txBody>
      </p:sp>
      <p:sp>
        <p:nvSpPr>
          <p:cNvPr id="1493" name="Google Shape;1493;p11"/>
          <p:cNvSpPr txBox="1"/>
          <p:nvPr/>
        </p:nvSpPr>
        <p:spPr>
          <a:xfrm>
            <a:off x="9514076" y="3945375"/>
            <a:ext cx="1148100" cy="27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5"/>
              <a:buFont typeface="Arial"/>
              <a:buNone/>
            </a:pPr>
            <a:r>
              <a:rPr lang="en-IN" sz="1205" b="0" i="0" u="none" strike="noStrike" cap="none">
                <a:solidFill>
                  <a:srgbClr val="FFFFFF"/>
                </a:solidFill>
                <a:latin typeface="Poppins Medium"/>
                <a:ea typeface="Poppins Medium"/>
                <a:cs typeface="Poppins Medium"/>
                <a:sym typeface="Poppins Medium"/>
              </a:rPr>
              <a:t>Despacito</a:t>
            </a:r>
            <a:endParaRPr sz="1400" b="0" i="0" u="none" strike="noStrike" cap="none">
              <a:solidFill>
                <a:srgbClr val="000000"/>
              </a:solidFill>
              <a:latin typeface="Arial"/>
              <a:ea typeface="Arial"/>
              <a:cs typeface="Arial"/>
              <a:sym typeface="Arial"/>
            </a:endParaRPr>
          </a:p>
        </p:txBody>
      </p:sp>
      <p:sp>
        <p:nvSpPr>
          <p:cNvPr id="1494" name="Google Shape;1494;p11"/>
          <p:cNvSpPr/>
          <p:nvPr/>
        </p:nvSpPr>
        <p:spPr>
          <a:xfrm>
            <a:off x="9629993" y="1752775"/>
            <a:ext cx="1939604" cy="1939605"/>
          </a:xfrm>
          <a:custGeom>
            <a:avLst/>
            <a:gdLst/>
            <a:ahLst/>
            <a:cxnLst/>
            <a:rect l="l" t="t" r="r" b="b"/>
            <a:pathLst>
              <a:path w="1939604" h="1939605" extrusionOk="0">
                <a:moveTo>
                  <a:pt x="1805087" y="0"/>
                </a:moveTo>
                <a:cubicBezTo>
                  <a:pt x="1879379" y="0"/>
                  <a:pt x="1939605" y="60226"/>
                  <a:pt x="1939605" y="134518"/>
                </a:cubicBezTo>
                <a:lnTo>
                  <a:pt x="1939605" y="1805088"/>
                </a:lnTo>
                <a:cubicBezTo>
                  <a:pt x="1939605" y="1879380"/>
                  <a:pt x="1879379" y="1939605"/>
                  <a:pt x="1805087" y="1939605"/>
                </a:cubicBezTo>
                <a:lnTo>
                  <a:pt x="134518" y="1939605"/>
                </a:lnTo>
                <a:cubicBezTo>
                  <a:pt x="60226" y="1939605"/>
                  <a:pt x="0" y="1879380"/>
                  <a:pt x="0" y="1805088"/>
                </a:cubicBezTo>
                <a:lnTo>
                  <a:pt x="0" y="134518"/>
                </a:lnTo>
                <a:cubicBezTo>
                  <a:pt x="0" y="60226"/>
                  <a:pt x="60226" y="0"/>
                  <a:pt x="134518" y="0"/>
                </a:cubicBezTo>
                <a:close/>
              </a:path>
            </a:pathLst>
          </a:custGeom>
          <a:solidFill>
            <a:srgbClr val="1ED76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nvGrpSpPr>
          <p:cNvPr id="1495" name="Google Shape;1495;p11"/>
          <p:cNvGrpSpPr/>
          <p:nvPr/>
        </p:nvGrpSpPr>
        <p:grpSpPr>
          <a:xfrm>
            <a:off x="11419014" y="4079595"/>
            <a:ext cx="163716" cy="154535"/>
            <a:chOff x="8615665" y="4370863"/>
            <a:chExt cx="163716" cy="154535"/>
          </a:xfrm>
        </p:grpSpPr>
        <p:sp>
          <p:nvSpPr>
            <p:cNvPr id="1496" name="Google Shape;1496;p11"/>
            <p:cNvSpPr/>
            <p:nvPr/>
          </p:nvSpPr>
          <p:spPr>
            <a:xfrm>
              <a:off x="8615665" y="4370863"/>
              <a:ext cx="163716" cy="154535"/>
            </a:xfrm>
            <a:custGeom>
              <a:avLst/>
              <a:gdLst/>
              <a:ahLst/>
              <a:cxnLst/>
              <a:rect l="l" t="t" r="r" b="b"/>
              <a:pathLst>
                <a:path w="163716" h="154535" extrusionOk="0">
                  <a:moveTo>
                    <a:pt x="122787" y="0"/>
                  </a:moveTo>
                  <a:cubicBezTo>
                    <a:pt x="108762" y="0"/>
                    <a:pt x="93716" y="8798"/>
                    <a:pt x="81858" y="32259"/>
                  </a:cubicBezTo>
                  <a:cubicBezTo>
                    <a:pt x="70000" y="8798"/>
                    <a:pt x="54955" y="0"/>
                    <a:pt x="40929" y="0"/>
                  </a:cubicBezTo>
                  <a:cubicBezTo>
                    <a:pt x="19126" y="0"/>
                    <a:pt x="0" y="21293"/>
                    <a:pt x="0" y="41822"/>
                  </a:cubicBezTo>
                  <a:cubicBezTo>
                    <a:pt x="0" y="92186"/>
                    <a:pt x="81858" y="154536"/>
                    <a:pt x="81858" y="154536"/>
                  </a:cubicBezTo>
                  <a:cubicBezTo>
                    <a:pt x="81858" y="154536"/>
                    <a:pt x="163716" y="92186"/>
                    <a:pt x="163716" y="41822"/>
                  </a:cubicBezTo>
                  <a:cubicBezTo>
                    <a:pt x="163716" y="21421"/>
                    <a:pt x="144591" y="0"/>
                    <a:pt x="122787" y="0"/>
                  </a:cubicBezTo>
                  <a:lnTo>
                    <a:pt x="122787" y="0"/>
                  </a:lnTo>
                  <a:close/>
                  <a:moveTo>
                    <a:pt x="81858" y="148416"/>
                  </a:moveTo>
                  <a:cubicBezTo>
                    <a:pt x="67450" y="136813"/>
                    <a:pt x="4845" y="84026"/>
                    <a:pt x="4845" y="41822"/>
                  </a:cubicBezTo>
                  <a:cubicBezTo>
                    <a:pt x="5228" y="32386"/>
                    <a:pt x="9180" y="23333"/>
                    <a:pt x="15811" y="16576"/>
                  </a:cubicBezTo>
                  <a:cubicBezTo>
                    <a:pt x="22186" y="9435"/>
                    <a:pt x="31366" y="5228"/>
                    <a:pt x="40929" y="4845"/>
                  </a:cubicBezTo>
                  <a:cubicBezTo>
                    <a:pt x="55082" y="4845"/>
                    <a:pt x="67833" y="15045"/>
                    <a:pt x="77523" y="34426"/>
                  </a:cubicBezTo>
                  <a:lnTo>
                    <a:pt x="81858" y="42969"/>
                  </a:lnTo>
                  <a:lnTo>
                    <a:pt x="86193" y="34426"/>
                  </a:lnTo>
                  <a:cubicBezTo>
                    <a:pt x="96011" y="15045"/>
                    <a:pt x="108634" y="4845"/>
                    <a:pt x="122787" y="4845"/>
                  </a:cubicBezTo>
                  <a:cubicBezTo>
                    <a:pt x="141020" y="4845"/>
                    <a:pt x="158871" y="23206"/>
                    <a:pt x="158871" y="41822"/>
                  </a:cubicBezTo>
                  <a:cubicBezTo>
                    <a:pt x="158871" y="84026"/>
                    <a:pt x="96266" y="136813"/>
                    <a:pt x="81858" y="148416"/>
                  </a:cubicBezTo>
                  <a:lnTo>
                    <a:pt x="81858" y="148416"/>
                  </a:ln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497" name="Google Shape;1497;p11"/>
            <p:cNvSpPr/>
            <p:nvPr/>
          </p:nvSpPr>
          <p:spPr>
            <a:xfrm>
              <a:off x="8615665" y="4370863"/>
              <a:ext cx="163716" cy="154535"/>
            </a:xfrm>
            <a:custGeom>
              <a:avLst/>
              <a:gdLst/>
              <a:ahLst/>
              <a:cxnLst/>
              <a:rect l="l" t="t" r="r" b="b"/>
              <a:pathLst>
                <a:path w="163716" h="154535" extrusionOk="0">
                  <a:moveTo>
                    <a:pt x="122787" y="0"/>
                  </a:moveTo>
                  <a:cubicBezTo>
                    <a:pt x="108762" y="0"/>
                    <a:pt x="93716" y="8798"/>
                    <a:pt x="81858" y="32259"/>
                  </a:cubicBezTo>
                  <a:cubicBezTo>
                    <a:pt x="70000" y="8798"/>
                    <a:pt x="54955" y="0"/>
                    <a:pt x="40929" y="0"/>
                  </a:cubicBezTo>
                  <a:cubicBezTo>
                    <a:pt x="19126" y="0"/>
                    <a:pt x="0" y="21293"/>
                    <a:pt x="0" y="41822"/>
                  </a:cubicBezTo>
                  <a:cubicBezTo>
                    <a:pt x="0" y="92186"/>
                    <a:pt x="81858" y="154536"/>
                    <a:pt x="81858" y="154536"/>
                  </a:cubicBezTo>
                  <a:cubicBezTo>
                    <a:pt x="81858" y="154536"/>
                    <a:pt x="163716" y="92186"/>
                    <a:pt x="163716" y="41822"/>
                  </a:cubicBezTo>
                  <a:cubicBezTo>
                    <a:pt x="163716" y="21421"/>
                    <a:pt x="144591" y="0"/>
                    <a:pt x="122787" y="0"/>
                  </a:cubicBezTo>
                  <a:lnTo>
                    <a:pt x="122787" y="0"/>
                  </a:lnTo>
                  <a:close/>
                  <a:moveTo>
                    <a:pt x="81858" y="148416"/>
                  </a:moveTo>
                  <a:cubicBezTo>
                    <a:pt x="67450" y="136813"/>
                    <a:pt x="4845" y="84026"/>
                    <a:pt x="4845" y="41822"/>
                  </a:cubicBezTo>
                  <a:cubicBezTo>
                    <a:pt x="5228" y="32386"/>
                    <a:pt x="9180" y="23333"/>
                    <a:pt x="15811" y="16576"/>
                  </a:cubicBezTo>
                  <a:cubicBezTo>
                    <a:pt x="22186" y="9435"/>
                    <a:pt x="31366" y="5228"/>
                    <a:pt x="40929" y="4845"/>
                  </a:cubicBezTo>
                  <a:cubicBezTo>
                    <a:pt x="55082" y="4845"/>
                    <a:pt x="67833" y="15045"/>
                    <a:pt x="77523" y="34426"/>
                  </a:cubicBezTo>
                  <a:lnTo>
                    <a:pt x="81858" y="42969"/>
                  </a:lnTo>
                  <a:lnTo>
                    <a:pt x="86193" y="34426"/>
                  </a:lnTo>
                  <a:cubicBezTo>
                    <a:pt x="96011" y="15045"/>
                    <a:pt x="108634" y="4845"/>
                    <a:pt x="122787" y="4845"/>
                  </a:cubicBezTo>
                  <a:cubicBezTo>
                    <a:pt x="141020" y="4845"/>
                    <a:pt x="158871" y="23206"/>
                    <a:pt x="158871" y="41822"/>
                  </a:cubicBezTo>
                  <a:cubicBezTo>
                    <a:pt x="158871" y="84026"/>
                    <a:pt x="96266" y="136813"/>
                    <a:pt x="81858" y="148416"/>
                  </a:cubicBezTo>
                  <a:lnTo>
                    <a:pt x="81858" y="148416"/>
                  </a:lnTo>
                  <a:close/>
                </a:path>
              </a:pathLst>
            </a:custGeom>
            <a:noFill/>
            <a:ln w="9525" cap="flat" cmpd="sng">
              <a:solidFill>
                <a:srgbClr val="B4B5B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498" name="Google Shape;1498;p11"/>
          <p:cNvSpPr/>
          <p:nvPr/>
        </p:nvSpPr>
        <p:spPr>
          <a:xfrm>
            <a:off x="9605512" y="4543713"/>
            <a:ext cx="1977218" cy="12750"/>
          </a:xfrm>
          <a:custGeom>
            <a:avLst/>
            <a:gdLst/>
            <a:ahLst/>
            <a:cxnLst/>
            <a:rect l="l" t="t" r="r" b="b"/>
            <a:pathLst>
              <a:path w="1977218" h="12750" extrusionOk="0">
                <a:moveTo>
                  <a:pt x="0" y="0"/>
                </a:moveTo>
                <a:lnTo>
                  <a:pt x="1977219" y="0"/>
                </a:lnTo>
              </a:path>
            </a:pathLst>
          </a:custGeom>
          <a:noFill/>
          <a:ln w="12700" cap="flat" cmpd="sng">
            <a:solidFill>
              <a:srgbClr val="A3A3A3"/>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499" name="Google Shape;1499;p11"/>
          <p:cNvSpPr/>
          <p:nvPr/>
        </p:nvSpPr>
        <p:spPr>
          <a:xfrm>
            <a:off x="9856569" y="4513367"/>
            <a:ext cx="60692" cy="60692"/>
          </a:xfrm>
          <a:custGeom>
            <a:avLst/>
            <a:gdLst/>
            <a:ahLst/>
            <a:cxnLst/>
            <a:rect l="l" t="t" r="r" b="b"/>
            <a:pathLst>
              <a:path w="60692" h="60692" extrusionOk="0">
                <a:moveTo>
                  <a:pt x="60692" y="30346"/>
                </a:moveTo>
                <a:cubicBezTo>
                  <a:pt x="60692" y="47106"/>
                  <a:pt x="47106" y="60692"/>
                  <a:pt x="30346" y="60692"/>
                </a:cubicBezTo>
                <a:cubicBezTo>
                  <a:pt x="13586" y="60692"/>
                  <a:pt x="0" y="47106"/>
                  <a:pt x="0" y="30346"/>
                </a:cubicBezTo>
                <a:cubicBezTo>
                  <a:pt x="0" y="13586"/>
                  <a:pt x="13586" y="0"/>
                  <a:pt x="30346" y="0"/>
                </a:cubicBezTo>
                <a:cubicBezTo>
                  <a:pt x="47106" y="0"/>
                  <a:pt x="60692" y="13586"/>
                  <a:pt x="60692" y="3034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500" name="Google Shape;1500;p11"/>
          <p:cNvSpPr/>
          <p:nvPr/>
        </p:nvSpPr>
        <p:spPr>
          <a:xfrm>
            <a:off x="9605512" y="4543713"/>
            <a:ext cx="281403" cy="12750"/>
          </a:xfrm>
          <a:custGeom>
            <a:avLst/>
            <a:gdLst/>
            <a:ahLst/>
            <a:cxnLst/>
            <a:rect l="l" t="t" r="r" b="b"/>
            <a:pathLst>
              <a:path w="281403" h="12750" extrusionOk="0">
                <a:moveTo>
                  <a:pt x="0" y="0"/>
                </a:moveTo>
                <a:lnTo>
                  <a:pt x="281403" y="0"/>
                </a:lnTo>
              </a:path>
            </a:pathLst>
          </a:custGeom>
          <a:noFill/>
          <a:ln w="12700" cap="flat" cmpd="sng">
            <a:solidFill>
              <a:srgbClr val="FFFFFF"/>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nvGrpSpPr>
          <p:cNvPr id="1501" name="Google Shape;1501;p11"/>
          <p:cNvGrpSpPr/>
          <p:nvPr/>
        </p:nvGrpSpPr>
        <p:grpSpPr>
          <a:xfrm>
            <a:off x="10135677" y="5071704"/>
            <a:ext cx="928363" cy="319017"/>
            <a:chOff x="7332328" y="5163561"/>
            <a:chExt cx="928363" cy="319017"/>
          </a:xfrm>
        </p:grpSpPr>
        <p:grpSp>
          <p:nvGrpSpPr>
            <p:cNvPr id="1502" name="Google Shape;1502;p11"/>
            <p:cNvGrpSpPr/>
            <p:nvPr/>
          </p:nvGrpSpPr>
          <p:grpSpPr>
            <a:xfrm>
              <a:off x="7637065" y="5163561"/>
              <a:ext cx="319017" cy="319017"/>
              <a:chOff x="7637065" y="5163561"/>
              <a:chExt cx="319017" cy="319017"/>
            </a:xfrm>
          </p:grpSpPr>
          <p:sp>
            <p:nvSpPr>
              <p:cNvPr id="1503" name="Google Shape;1503;p11"/>
              <p:cNvSpPr/>
              <p:nvPr/>
            </p:nvSpPr>
            <p:spPr>
              <a:xfrm>
                <a:off x="7637065" y="5163561"/>
                <a:ext cx="319017" cy="319017"/>
              </a:xfrm>
              <a:custGeom>
                <a:avLst/>
                <a:gdLst/>
                <a:ahLst/>
                <a:cxnLst/>
                <a:rect l="l" t="t" r="r" b="b"/>
                <a:pathLst>
                  <a:path w="319017" h="319017" extrusionOk="0">
                    <a:moveTo>
                      <a:pt x="319017" y="159509"/>
                    </a:moveTo>
                    <a:cubicBezTo>
                      <a:pt x="319017" y="247603"/>
                      <a:pt x="247603" y="319017"/>
                      <a:pt x="159509" y="319017"/>
                    </a:cubicBezTo>
                    <a:cubicBezTo>
                      <a:pt x="71414" y="319017"/>
                      <a:pt x="0" y="247603"/>
                      <a:pt x="0" y="159509"/>
                    </a:cubicBezTo>
                    <a:cubicBezTo>
                      <a:pt x="0" y="71414"/>
                      <a:pt x="71414" y="0"/>
                      <a:pt x="159509" y="0"/>
                    </a:cubicBezTo>
                    <a:cubicBezTo>
                      <a:pt x="247603" y="0"/>
                      <a:pt x="319017" y="71414"/>
                      <a:pt x="319017" y="159509"/>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504" name="Google Shape;1504;p11"/>
              <p:cNvSpPr/>
              <p:nvPr/>
            </p:nvSpPr>
            <p:spPr>
              <a:xfrm>
                <a:off x="7753987" y="5254217"/>
                <a:ext cx="119217" cy="137705"/>
              </a:xfrm>
              <a:custGeom>
                <a:avLst/>
                <a:gdLst/>
                <a:ahLst/>
                <a:cxnLst/>
                <a:rect l="l" t="t" r="r" b="b"/>
                <a:pathLst>
                  <a:path w="119217" h="137705" extrusionOk="0">
                    <a:moveTo>
                      <a:pt x="119217" y="68853"/>
                    </a:moveTo>
                    <a:lnTo>
                      <a:pt x="0" y="0"/>
                    </a:lnTo>
                    <a:lnTo>
                      <a:pt x="0" y="137705"/>
                    </a:lnTo>
                    <a:lnTo>
                      <a:pt x="119217" y="6885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nvGrpSpPr>
            <p:cNvPr id="1505" name="Google Shape;1505;p11"/>
            <p:cNvGrpSpPr/>
            <p:nvPr/>
          </p:nvGrpSpPr>
          <p:grpSpPr>
            <a:xfrm>
              <a:off x="8119926" y="5243507"/>
              <a:ext cx="140765" cy="151858"/>
              <a:chOff x="8119926" y="5243507"/>
              <a:chExt cx="140765" cy="151858"/>
            </a:xfrm>
          </p:grpSpPr>
          <p:sp>
            <p:nvSpPr>
              <p:cNvPr id="1506" name="Google Shape;1506;p11"/>
              <p:cNvSpPr/>
              <p:nvPr/>
            </p:nvSpPr>
            <p:spPr>
              <a:xfrm>
                <a:off x="8119926" y="5243507"/>
                <a:ext cx="131457" cy="151858"/>
              </a:xfrm>
              <a:custGeom>
                <a:avLst/>
                <a:gdLst/>
                <a:ahLst/>
                <a:cxnLst/>
                <a:rect l="l" t="t" r="r" b="b"/>
                <a:pathLst>
                  <a:path w="131457" h="151858" extrusionOk="0">
                    <a:moveTo>
                      <a:pt x="131458" y="75993"/>
                    </a:moveTo>
                    <a:lnTo>
                      <a:pt x="0" y="0"/>
                    </a:lnTo>
                    <a:lnTo>
                      <a:pt x="0" y="151858"/>
                    </a:lnTo>
                    <a:lnTo>
                      <a:pt x="131458" y="75993"/>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507" name="Google Shape;1507;p11"/>
              <p:cNvSpPr/>
              <p:nvPr/>
            </p:nvSpPr>
            <p:spPr>
              <a:xfrm>
                <a:off x="8242203" y="5243507"/>
                <a:ext cx="18488" cy="151730"/>
              </a:xfrm>
              <a:custGeom>
                <a:avLst/>
                <a:gdLst/>
                <a:ahLst/>
                <a:cxnLst/>
                <a:rect l="l" t="t" r="r" b="b"/>
                <a:pathLst>
                  <a:path w="18488" h="151730" extrusionOk="0">
                    <a:moveTo>
                      <a:pt x="0" y="0"/>
                    </a:moveTo>
                    <a:lnTo>
                      <a:pt x="18488" y="0"/>
                    </a:lnTo>
                    <a:lnTo>
                      <a:pt x="18488" y="151731"/>
                    </a:lnTo>
                    <a:lnTo>
                      <a:pt x="0" y="151731"/>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nvGrpSpPr>
            <p:cNvPr id="1508" name="Google Shape;1508;p11"/>
            <p:cNvGrpSpPr/>
            <p:nvPr/>
          </p:nvGrpSpPr>
          <p:grpSpPr>
            <a:xfrm>
              <a:off x="7332328" y="5243507"/>
              <a:ext cx="140765" cy="151858"/>
              <a:chOff x="7332328" y="5243507"/>
              <a:chExt cx="140765" cy="151858"/>
            </a:xfrm>
          </p:grpSpPr>
          <p:sp>
            <p:nvSpPr>
              <p:cNvPr id="1509" name="Google Shape;1509;p11"/>
              <p:cNvSpPr/>
              <p:nvPr/>
            </p:nvSpPr>
            <p:spPr>
              <a:xfrm>
                <a:off x="7341636" y="5243507"/>
                <a:ext cx="131457" cy="151858"/>
              </a:xfrm>
              <a:custGeom>
                <a:avLst/>
                <a:gdLst/>
                <a:ahLst/>
                <a:cxnLst/>
                <a:rect l="l" t="t" r="r" b="b"/>
                <a:pathLst>
                  <a:path w="131457" h="151858" extrusionOk="0">
                    <a:moveTo>
                      <a:pt x="0" y="75993"/>
                    </a:moveTo>
                    <a:lnTo>
                      <a:pt x="131458" y="0"/>
                    </a:lnTo>
                    <a:lnTo>
                      <a:pt x="131458" y="151858"/>
                    </a:lnTo>
                    <a:lnTo>
                      <a:pt x="0" y="75993"/>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510" name="Google Shape;1510;p11"/>
              <p:cNvSpPr/>
              <p:nvPr/>
            </p:nvSpPr>
            <p:spPr>
              <a:xfrm rot="10800000">
                <a:off x="7332328" y="5243634"/>
                <a:ext cx="18488" cy="151730"/>
              </a:xfrm>
              <a:custGeom>
                <a:avLst/>
                <a:gdLst/>
                <a:ahLst/>
                <a:cxnLst/>
                <a:rect l="l" t="t" r="r" b="b"/>
                <a:pathLst>
                  <a:path w="18488" h="151730" extrusionOk="0">
                    <a:moveTo>
                      <a:pt x="0" y="0"/>
                    </a:moveTo>
                    <a:lnTo>
                      <a:pt x="18488" y="0"/>
                    </a:lnTo>
                    <a:lnTo>
                      <a:pt x="18488" y="151731"/>
                    </a:lnTo>
                    <a:lnTo>
                      <a:pt x="0" y="151731"/>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grpSp>
        <p:nvGrpSpPr>
          <p:cNvPr id="1511" name="Google Shape;1511;p11"/>
          <p:cNvGrpSpPr/>
          <p:nvPr/>
        </p:nvGrpSpPr>
        <p:grpSpPr>
          <a:xfrm>
            <a:off x="11412766" y="5163508"/>
            <a:ext cx="169836" cy="178378"/>
            <a:chOff x="8609417" y="5255365"/>
            <a:chExt cx="169836" cy="178378"/>
          </a:xfrm>
        </p:grpSpPr>
        <p:sp>
          <p:nvSpPr>
            <p:cNvPr id="1512" name="Google Shape;1512;p11"/>
            <p:cNvSpPr/>
            <p:nvPr/>
          </p:nvSpPr>
          <p:spPr>
            <a:xfrm>
              <a:off x="8609417" y="5255365"/>
              <a:ext cx="169836" cy="150455"/>
            </a:xfrm>
            <a:custGeom>
              <a:avLst/>
              <a:gdLst/>
              <a:ahLst/>
              <a:cxnLst/>
              <a:rect l="l" t="t" r="r" b="b"/>
              <a:pathLst>
                <a:path w="169836" h="150455" extrusionOk="0">
                  <a:moveTo>
                    <a:pt x="128780" y="255"/>
                  </a:moveTo>
                  <a:lnTo>
                    <a:pt x="41184" y="255"/>
                  </a:lnTo>
                  <a:cubicBezTo>
                    <a:pt x="18488" y="255"/>
                    <a:pt x="0" y="18743"/>
                    <a:pt x="0" y="41439"/>
                  </a:cubicBezTo>
                  <a:lnTo>
                    <a:pt x="0" y="88488"/>
                  </a:lnTo>
                  <a:cubicBezTo>
                    <a:pt x="0" y="111184"/>
                    <a:pt x="18488" y="129673"/>
                    <a:pt x="41184" y="129673"/>
                  </a:cubicBezTo>
                  <a:lnTo>
                    <a:pt x="61713" y="129673"/>
                  </a:lnTo>
                  <a:cubicBezTo>
                    <a:pt x="64518" y="129673"/>
                    <a:pt x="66813" y="127377"/>
                    <a:pt x="66813" y="124572"/>
                  </a:cubicBezTo>
                  <a:cubicBezTo>
                    <a:pt x="66813" y="121767"/>
                    <a:pt x="64518" y="119472"/>
                    <a:pt x="61713" y="119472"/>
                  </a:cubicBezTo>
                  <a:lnTo>
                    <a:pt x="41184" y="119472"/>
                  </a:lnTo>
                  <a:cubicBezTo>
                    <a:pt x="24099" y="119472"/>
                    <a:pt x="10200" y="105574"/>
                    <a:pt x="10200" y="88488"/>
                  </a:cubicBezTo>
                  <a:lnTo>
                    <a:pt x="10200" y="41439"/>
                  </a:lnTo>
                  <a:cubicBezTo>
                    <a:pt x="10200" y="24353"/>
                    <a:pt x="24099" y="10455"/>
                    <a:pt x="41184" y="10455"/>
                  </a:cubicBezTo>
                  <a:lnTo>
                    <a:pt x="128780" y="10455"/>
                  </a:lnTo>
                  <a:cubicBezTo>
                    <a:pt x="145866" y="10455"/>
                    <a:pt x="159764" y="24353"/>
                    <a:pt x="159764" y="41439"/>
                  </a:cubicBezTo>
                  <a:lnTo>
                    <a:pt x="159764" y="88488"/>
                  </a:lnTo>
                  <a:cubicBezTo>
                    <a:pt x="159764" y="105574"/>
                    <a:pt x="145866" y="119472"/>
                    <a:pt x="128780" y="119472"/>
                  </a:cubicBezTo>
                  <a:lnTo>
                    <a:pt x="91549" y="119472"/>
                  </a:lnTo>
                  <a:lnTo>
                    <a:pt x="103789" y="107232"/>
                  </a:lnTo>
                  <a:cubicBezTo>
                    <a:pt x="105829" y="105192"/>
                    <a:pt x="105829" y="102004"/>
                    <a:pt x="103789" y="99964"/>
                  </a:cubicBezTo>
                  <a:cubicBezTo>
                    <a:pt x="101749" y="97924"/>
                    <a:pt x="98561" y="97924"/>
                    <a:pt x="96521" y="99964"/>
                  </a:cubicBezTo>
                  <a:lnTo>
                    <a:pt x="75611" y="120875"/>
                  </a:lnTo>
                  <a:cubicBezTo>
                    <a:pt x="74590" y="121895"/>
                    <a:pt x="74081" y="123170"/>
                    <a:pt x="74081" y="124445"/>
                  </a:cubicBezTo>
                  <a:cubicBezTo>
                    <a:pt x="74081" y="125720"/>
                    <a:pt x="74590" y="127122"/>
                    <a:pt x="75611" y="128015"/>
                  </a:cubicBezTo>
                  <a:lnTo>
                    <a:pt x="96521" y="148926"/>
                  </a:lnTo>
                  <a:cubicBezTo>
                    <a:pt x="97541" y="149946"/>
                    <a:pt x="98816" y="150456"/>
                    <a:pt x="100091" y="150456"/>
                  </a:cubicBezTo>
                  <a:cubicBezTo>
                    <a:pt x="101367" y="150456"/>
                    <a:pt x="102769" y="149946"/>
                    <a:pt x="103662" y="148926"/>
                  </a:cubicBezTo>
                  <a:cubicBezTo>
                    <a:pt x="105702" y="146886"/>
                    <a:pt x="105702" y="143698"/>
                    <a:pt x="103662" y="141658"/>
                  </a:cubicBezTo>
                  <a:lnTo>
                    <a:pt x="91421" y="129417"/>
                  </a:lnTo>
                  <a:lnTo>
                    <a:pt x="128653" y="129417"/>
                  </a:lnTo>
                  <a:cubicBezTo>
                    <a:pt x="151348" y="129417"/>
                    <a:pt x="169837" y="110929"/>
                    <a:pt x="169837" y="88234"/>
                  </a:cubicBezTo>
                  <a:lnTo>
                    <a:pt x="169837" y="41184"/>
                  </a:lnTo>
                  <a:cubicBezTo>
                    <a:pt x="169837" y="18488"/>
                    <a:pt x="151348" y="0"/>
                    <a:pt x="128653" y="0"/>
                  </a:cubicBezTo>
                  <a:close/>
                </a:path>
              </a:pathLst>
            </a:custGeom>
            <a:solidFill>
              <a:srgbClr val="1ED76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513" name="Google Shape;1513;p11"/>
            <p:cNvSpPr/>
            <p:nvPr/>
          </p:nvSpPr>
          <p:spPr>
            <a:xfrm>
              <a:off x="8694336" y="5419718"/>
              <a:ext cx="14025" cy="14025"/>
            </a:xfrm>
            <a:custGeom>
              <a:avLst/>
              <a:gdLst/>
              <a:ahLst/>
              <a:cxnLst/>
              <a:rect l="l" t="t" r="r" b="b"/>
              <a:pathLst>
                <a:path w="14025" h="14025" extrusionOk="0">
                  <a:moveTo>
                    <a:pt x="14026" y="7013"/>
                  </a:moveTo>
                  <a:cubicBezTo>
                    <a:pt x="14026" y="10886"/>
                    <a:pt x="10886" y="14025"/>
                    <a:pt x="7013" y="14025"/>
                  </a:cubicBezTo>
                  <a:cubicBezTo>
                    <a:pt x="3140" y="14025"/>
                    <a:pt x="0" y="10886"/>
                    <a:pt x="0" y="7013"/>
                  </a:cubicBezTo>
                  <a:cubicBezTo>
                    <a:pt x="0" y="3140"/>
                    <a:pt x="3140" y="0"/>
                    <a:pt x="7013" y="0"/>
                  </a:cubicBezTo>
                  <a:cubicBezTo>
                    <a:pt x="10886" y="0"/>
                    <a:pt x="14026" y="3140"/>
                    <a:pt x="14026" y="7013"/>
                  </a:cubicBezTo>
                  <a:close/>
                </a:path>
              </a:pathLst>
            </a:custGeom>
            <a:solidFill>
              <a:srgbClr val="1ED76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nvGrpSpPr>
          <p:cNvPr id="1514" name="Google Shape;1514;p11"/>
          <p:cNvGrpSpPr/>
          <p:nvPr/>
        </p:nvGrpSpPr>
        <p:grpSpPr>
          <a:xfrm>
            <a:off x="9605480" y="5162356"/>
            <a:ext cx="163190" cy="130336"/>
            <a:chOff x="6802131" y="5254213"/>
            <a:chExt cx="163190" cy="130336"/>
          </a:xfrm>
        </p:grpSpPr>
        <p:sp>
          <p:nvSpPr>
            <p:cNvPr id="1515" name="Google Shape;1515;p11"/>
            <p:cNvSpPr/>
            <p:nvPr/>
          </p:nvSpPr>
          <p:spPr>
            <a:xfrm>
              <a:off x="6802131" y="5270297"/>
              <a:ext cx="163046" cy="114252"/>
            </a:xfrm>
            <a:custGeom>
              <a:avLst/>
              <a:gdLst/>
              <a:ahLst/>
              <a:cxnLst/>
              <a:rect l="l" t="t" r="r" b="b"/>
              <a:pathLst>
                <a:path w="163046" h="114252" extrusionOk="0">
                  <a:moveTo>
                    <a:pt x="135187" y="81716"/>
                  </a:moveTo>
                  <a:cubicBezTo>
                    <a:pt x="133147" y="79677"/>
                    <a:pt x="131234" y="78019"/>
                    <a:pt x="130724" y="75469"/>
                  </a:cubicBezTo>
                  <a:cubicBezTo>
                    <a:pt x="130086" y="72026"/>
                    <a:pt x="131489" y="68583"/>
                    <a:pt x="134422" y="66799"/>
                  </a:cubicBezTo>
                  <a:cubicBezTo>
                    <a:pt x="137354" y="65013"/>
                    <a:pt x="141307" y="65141"/>
                    <a:pt x="143857" y="67564"/>
                  </a:cubicBezTo>
                  <a:cubicBezTo>
                    <a:pt x="149722" y="73174"/>
                    <a:pt x="155460" y="78912"/>
                    <a:pt x="160943" y="84649"/>
                  </a:cubicBezTo>
                  <a:cubicBezTo>
                    <a:pt x="163748" y="87582"/>
                    <a:pt x="163748" y="92299"/>
                    <a:pt x="160943" y="95232"/>
                  </a:cubicBezTo>
                  <a:cubicBezTo>
                    <a:pt x="155332" y="100970"/>
                    <a:pt x="149722" y="106708"/>
                    <a:pt x="143985" y="112190"/>
                  </a:cubicBezTo>
                  <a:cubicBezTo>
                    <a:pt x="140924" y="115123"/>
                    <a:pt x="135952" y="114868"/>
                    <a:pt x="132892" y="111808"/>
                  </a:cubicBezTo>
                  <a:cubicBezTo>
                    <a:pt x="129831" y="108748"/>
                    <a:pt x="129704" y="104030"/>
                    <a:pt x="132509" y="100715"/>
                  </a:cubicBezTo>
                  <a:cubicBezTo>
                    <a:pt x="133274" y="99822"/>
                    <a:pt x="134167" y="99185"/>
                    <a:pt x="135059" y="98420"/>
                  </a:cubicBezTo>
                  <a:cubicBezTo>
                    <a:pt x="135059" y="98292"/>
                    <a:pt x="134932" y="98165"/>
                    <a:pt x="134804" y="97910"/>
                  </a:cubicBezTo>
                  <a:cubicBezTo>
                    <a:pt x="131744" y="97910"/>
                    <a:pt x="128811" y="97910"/>
                    <a:pt x="125751" y="97910"/>
                  </a:cubicBezTo>
                  <a:cubicBezTo>
                    <a:pt x="118994" y="97910"/>
                    <a:pt x="112873" y="95997"/>
                    <a:pt x="107263" y="92172"/>
                  </a:cubicBezTo>
                  <a:cubicBezTo>
                    <a:pt x="104458" y="90259"/>
                    <a:pt x="102035" y="87837"/>
                    <a:pt x="99868" y="85159"/>
                  </a:cubicBezTo>
                  <a:cubicBezTo>
                    <a:pt x="83420" y="64631"/>
                    <a:pt x="66972" y="43975"/>
                    <a:pt x="50523" y="23447"/>
                  </a:cubicBezTo>
                  <a:cubicBezTo>
                    <a:pt x="46826" y="18857"/>
                    <a:pt x="42236" y="16434"/>
                    <a:pt x="36243" y="16434"/>
                  </a:cubicBezTo>
                  <a:cubicBezTo>
                    <a:pt x="27062" y="16434"/>
                    <a:pt x="17755" y="16434"/>
                    <a:pt x="8574" y="16434"/>
                  </a:cubicBezTo>
                  <a:cubicBezTo>
                    <a:pt x="2454" y="16434"/>
                    <a:pt x="-1499" y="10951"/>
                    <a:pt x="541" y="5469"/>
                  </a:cubicBezTo>
                  <a:cubicBezTo>
                    <a:pt x="1689" y="2281"/>
                    <a:pt x="4622" y="113"/>
                    <a:pt x="7937" y="113"/>
                  </a:cubicBezTo>
                  <a:cubicBezTo>
                    <a:pt x="18265" y="113"/>
                    <a:pt x="28720" y="-142"/>
                    <a:pt x="39048" y="113"/>
                  </a:cubicBezTo>
                  <a:cubicBezTo>
                    <a:pt x="48228" y="369"/>
                    <a:pt x="56134" y="4321"/>
                    <a:pt x="61871" y="11461"/>
                  </a:cubicBezTo>
                  <a:cubicBezTo>
                    <a:pt x="74749" y="27272"/>
                    <a:pt x="87372" y="43210"/>
                    <a:pt x="100123" y="59148"/>
                  </a:cubicBezTo>
                  <a:cubicBezTo>
                    <a:pt x="104330" y="64376"/>
                    <a:pt x="108538" y="69731"/>
                    <a:pt x="112746" y="74959"/>
                  </a:cubicBezTo>
                  <a:cubicBezTo>
                    <a:pt x="116188" y="79294"/>
                    <a:pt x="120524" y="81589"/>
                    <a:pt x="126134" y="81589"/>
                  </a:cubicBezTo>
                  <a:cubicBezTo>
                    <a:pt x="128939" y="81589"/>
                    <a:pt x="131872" y="81589"/>
                    <a:pt x="135187" y="81589"/>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516" name="Google Shape;1516;p11"/>
            <p:cNvSpPr/>
            <p:nvPr/>
          </p:nvSpPr>
          <p:spPr>
            <a:xfrm>
              <a:off x="6891962" y="5254213"/>
              <a:ext cx="73359" cy="53050"/>
            </a:xfrm>
            <a:custGeom>
              <a:avLst/>
              <a:gdLst/>
              <a:ahLst/>
              <a:cxnLst/>
              <a:rect l="l" t="t" r="r" b="b"/>
              <a:pathLst>
                <a:path w="73359" h="53050" extrusionOk="0">
                  <a:moveTo>
                    <a:pt x="44974" y="32645"/>
                  </a:moveTo>
                  <a:cubicBezTo>
                    <a:pt x="41021" y="32645"/>
                    <a:pt x="37068" y="32263"/>
                    <a:pt x="33243" y="32900"/>
                  </a:cubicBezTo>
                  <a:cubicBezTo>
                    <a:pt x="29036" y="33538"/>
                    <a:pt x="25593" y="35833"/>
                    <a:pt x="22915" y="39275"/>
                  </a:cubicBezTo>
                  <a:cubicBezTo>
                    <a:pt x="20110" y="42845"/>
                    <a:pt x="17305" y="46416"/>
                    <a:pt x="14500" y="49858"/>
                  </a:cubicBezTo>
                  <a:cubicBezTo>
                    <a:pt x="12205" y="52664"/>
                    <a:pt x="9272" y="53683"/>
                    <a:pt x="5830" y="52664"/>
                  </a:cubicBezTo>
                  <a:cubicBezTo>
                    <a:pt x="2515" y="51643"/>
                    <a:pt x="602" y="49221"/>
                    <a:pt x="92" y="45778"/>
                  </a:cubicBezTo>
                  <a:cubicBezTo>
                    <a:pt x="-163" y="43993"/>
                    <a:pt x="92" y="42208"/>
                    <a:pt x="1112" y="40806"/>
                  </a:cubicBezTo>
                  <a:cubicBezTo>
                    <a:pt x="5575" y="35068"/>
                    <a:pt x="9655" y="28820"/>
                    <a:pt x="15138" y="23975"/>
                  </a:cubicBezTo>
                  <a:cubicBezTo>
                    <a:pt x="21003" y="18747"/>
                    <a:pt x="28143" y="16325"/>
                    <a:pt x="35921" y="16197"/>
                  </a:cubicBezTo>
                  <a:cubicBezTo>
                    <a:pt x="38981" y="16197"/>
                    <a:pt x="42041" y="16197"/>
                    <a:pt x="45356" y="15814"/>
                  </a:cubicBezTo>
                  <a:cubicBezTo>
                    <a:pt x="44591" y="15177"/>
                    <a:pt x="43699" y="14539"/>
                    <a:pt x="43061" y="13774"/>
                  </a:cubicBezTo>
                  <a:cubicBezTo>
                    <a:pt x="40001" y="10459"/>
                    <a:pt x="40129" y="5614"/>
                    <a:pt x="43189" y="2427"/>
                  </a:cubicBezTo>
                  <a:cubicBezTo>
                    <a:pt x="46249" y="-633"/>
                    <a:pt x="51221" y="-889"/>
                    <a:pt x="54409" y="2171"/>
                  </a:cubicBezTo>
                  <a:cubicBezTo>
                    <a:pt x="60019" y="7654"/>
                    <a:pt x="65630" y="13265"/>
                    <a:pt x="71112" y="18875"/>
                  </a:cubicBezTo>
                  <a:cubicBezTo>
                    <a:pt x="74172" y="21935"/>
                    <a:pt x="74045" y="26780"/>
                    <a:pt x="71112" y="29968"/>
                  </a:cubicBezTo>
                  <a:cubicBezTo>
                    <a:pt x="65630" y="35578"/>
                    <a:pt x="60019" y="41188"/>
                    <a:pt x="54409" y="46671"/>
                  </a:cubicBezTo>
                  <a:cubicBezTo>
                    <a:pt x="51221" y="49858"/>
                    <a:pt x="46121" y="49603"/>
                    <a:pt x="43061" y="46416"/>
                  </a:cubicBezTo>
                  <a:cubicBezTo>
                    <a:pt x="40001" y="43228"/>
                    <a:pt x="40001" y="38383"/>
                    <a:pt x="43061" y="35068"/>
                  </a:cubicBezTo>
                  <a:cubicBezTo>
                    <a:pt x="43699" y="34303"/>
                    <a:pt x="44591" y="33665"/>
                    <a:pt x="45229" y="33028"/>
                  </a:cubicBezTo>
                  <a:cubicBezTo>
                    <a:pt x="45229" y="32900"/>
                    <a:pt x="45229" y="32645"/>
                    <a:pt x="45101" y="32518"/>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517" name="Google Shape;1517;p11"/>
            <p:cNvSpPr/>
            <p:nvPr/>
          </p:nvSpPr>
          <p:spPr>
            <a:xfrm>
              <a:off x="6802163" y="5331348"/>
              <a:ext cx="73593" cy="36986"/>
            </a:xfrm>
            <a:custGeom>
              <a:avLst/>
              <a:gdLst/>
              <a:ahLst/>
              <a:cxnLst/>
              <a:rect l="l" t="t" r="r" b="b"/>
              <a:pathLst>
                <a:path w="73593" h="36986" extrusionOk="0">
                  <a:moveTo>
                    <a:pt x="23588" y="36986"/>
                  </a:moveTo>
                  <a:cubicBezTo>
                    <a:pt x="18616" y="36986"/>
                    <a:pt x="13643" y="36986"/>
                    <a:pt x="8670" y="36986"/>
                  </a:cubicBezTo>
                  <a:cubicBezTo>
                    <a:pt x="3570" y="36986"/>
                    <a:pt x="0" y="33544"/>
                    <a:pt x="0" y="28826"/>
                  </a:cubicBezTo>
                  <a:cubicBezTo>
                    <a:pt x="0" y="24108"/>
                    <a:pt x="3570" y="20665"/>
                    <a:pt x="8670" y="20665"/>
                  </a:cubicBezTo>
                  <a:cubicBezTo>
                    <a:pt x="17723" y="20665"/>
                    <a:pt x="26776" y="20665"/>
                    <a:pt x="35829" y="20665"/>
                  </a:cubicBezTo>
                  <a:cubicBezTo>
                    <a:pt x="42077" y="20665"/>
                    <a:pt x="47049" y="18370"/>
                    <a:pt x="50747" y="13398"/>
                  </a:cubicBezTo>
                  <a:cubicBezTo>
                    <a:pt x="53425" y="9828"/>
                    <a:pt x="56357" y="6258"/>
                    <a:pt x="59290" y="2815"/>
                  </a:cubicBezTo>
                  <a:cubicBezTo>
                    <a:pt x="61585" y="10"/>
                    <a:pt x="65410" y="-755"/>
                    <a:pt x="68725" y="775"/>
                  </a:cubicBezTo>
                  <a:cubicBezTo>
                    <a:pt x="71913" y="2177"/>
                    <a:pt x="73825" y="5365"/>
                    <a:pt x="73570" y="8935"/>
                  </a:cubicBezTo>
                  <a:cubicBezTo>
                    <a:pt x="73570" y="10593"/>
                    <a:pt x="72805" y="11995"/>
                    <a:pt x="71785" y="13270"/>
                  </a:cubicBezTo>
                  <a:cubicBezTo>
                    <a:pt x="68470" y="17351"/>
                    <a:pt x="65283" y="21558"/>
                    <a:pt x="61840" y="25638"/>
                  </a:cubicBezTo>
                  <a:cubicBezTo>
                    <a:pt x="55465" y="32906"/>
                    <a:pt x="47432" y="36731"/>
                    <a:pt x="37741" y="36986"/>
                  </a:cubicBezTo>
                  <a:cubicBezTo>
                    <a:pt x="33024" y="36986"/>
                    <a:pt x="28306" y="36986"/>
                    <a:pt x="23588" y="36986"/>
                  </a:cubicBezTo>
                  <a:lnTo>
                    <a:pt x="23588" y="36986"/>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518" name="Google Shape;1518;p11"/>
          <p:cNvSpPr/>
          <p:nvPr/>
        </p:nvSpPr>
        <p:spPr>
          <a:xfrm>
            <a:off x="10068099" y="5885952"/>
            <a:ext cx="1063391" cy="30346"/>
          </a:xfrm>
          <a:custGeom>
            <a:avLst/>
            <a:gdLst/>
            <a:ahLst/>
            <a:cxnLst/>
            <a:rect l="l" t="t" r="r" b="b"/>
            <a:pathLst>
              <a:path w="1063391" h="30346" extrusionOk="0">
                <a:moveTo>
                  <a:pt x="1048218" y="0"/>
                </a:moveTo>
                <a:cubicBezTo>
                  <a:pt x="1056598" y="0"/>
                  <a:pt x="1063391" y="6793"/>
                  <a:pt x="1063391" y="15173"/>
                </a:cubicBezTo>
                <a:lnTo>
                  <a:pt x="1063391" y="15173"/>
                </a:lnTo>
                <a:cubicBezTo>
                  <a:pt x="1063391" y="23553"/>
                  <a:pt x="1056598" y="30346"/>
                  <a:pt x="1048218" y="30346"/>
                </a:cubicBezTo>
                <a:lnTo>
                  <a:pt x="15173" y="30346"/>
                </a:lnTo>
                <a:cubicBezTo>
                  <a:pt x="6793" y="30346"/>
                  <a:pt x="0" y="23553"/>
                  <a:pt x="0" y="15173"/>
                </a:cubicBezTo>
                <a:lnTo>
                  <a:pt x="0" y="15173"/>
                </a:lnTo>
                <a:cubicBezTo>
                  <a:pt x="0" y="6793"/>
                  <a:pt x="6793" y="0"/>
                  <a:pt x="15173"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pic>
        <p:nvPicPr>
          <p:cNvPr id="1519" name="Google Shape;1519;p11" descr="A black cell phone&#10;&#10;Description automatically generated with low confidence"/>
          <p:cNvPicPr preferRelativeResize="0"/>
          <p:nvPr/>
        </p:nvPicPr>
        <p:blipFill rotWithShape="1">
          <a:blip r:embed="rId3">
            <a:alphaModFix/>
          </a:blip>
          <a:srcRect/>
          <a:stretch/>
        </p:blipFill>
        <p:spPr>
          <a:xfrm>
            <a:off x="9358636" y="970211"/>
            <a:ext cx="2534198" cy="5049868"/>
          </a:xfrm>
          <a:prstGeom prst="rect">
            <a:avLst/>
          </a:prstGeom>
          <a:noFill/>
          <a:ln>
            <a:noFill/>
          </a:ln>
        </p:spPr>
      </p:pic>
      <p:grpSp>
        <p:nvGrpSpPr>
          <p:cNvPr id="1520" name="Google Shape;1520;p11"/>
          <p:cNvGrpSpPr/>
          <p:nvPr/>
        </p:nvGrpSpPr>
        <p:grpSpPr>
          <a:xfrm>
            <a:off x="6635568" y="1035482"/>
            <a:ext cx="2398024" cy="4919329"/>
            <a:chOff x="6610851" y="1034514"/>
            <a:chExt cx="2398024" cy="4919329"/>
          </a:xfrm>
        </p:grpSpPr>
        <p:sp>
          <p:nvSpPr>
            <p:cNvPr id="1521" name="Google Shape;1521;p11"/>
            <p:cNvSpPr/>
            <p:nvPr/>
          </p:nvSpPr>
          <p:spPr>
            <a:xfrm>
              <a:off x="6610851" y="1034514"/>
              <a:ext cx="2398024" cy="4919329"/>
            </a:xfrm>
            <a:prstGeom prst="roundRect">
              <a:avLst>
                <a:gd name="adj" fmla="val 12695"/>
              </a:avLst>
            </a:prstGeom>
            <a:solidFill>
              <a:srgbClr val="121212"/>
            </a:solidFill>
            <a:ln>
              <a:noFill/>
            </a:ln>
            <a:effectLst>
              <a:outerShdw blurRad="127000" dist="38100" dir="2700000" algn="tl" rotWithShape="0">
                <a:srgbClr val="000000">
                  <a:alpha val="6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522" name="Google Shape;1522;p11"/>
            <p:cNvGrpSpPr/>
            <p:nvPr/>
          </p:nvGrpSpPr>
          <p:grpSpPr>
            <a:xfrm>
              <a:off x="6979821" y="3259935"/>
              <a:ext cx="1623603" cy="483518"/>
              <a:chOff x="7189177" y="3565404"/>
              <a:chExt cx="1623603" cy="483518"/>
            </a:xfrm>
          </p:grpSpPr>
          <p:pic>
            <p:nvPicPr>
              <p:cNvPr id="1523" name="Google Shape;1523;p11"/>
              <p:cNvPicPr preferRelativeResize="0"/>
              <p:nvPr/>
            </p:nvPicPr>
            <p:blipFill rotWithShape="1">
              <a:blip r:embed="rId4">
                <a:alphaModFix/>
              </a:blip>
              <a:srcRect/>
              <a:stretch/>
            </p:blipFill>
            <p:spPr>
              <a:xfrm>
                <a:off x="7189177" y="3565404"/>
                <a:ext cx="485585" cy="483518"/>
              </a:xfrm>
              <a:prstGeom prst="rect">
                <a:avLst/>
              </a:prstGeom>
              <a:noFill/>
              <a:ln>
                <a:noFill/>
              </a:ln>
            </p:spPr>
          </p:pic>
          <p:sp>
            <p:nvSpPr>
              <p:cNvPr id="1524" name="Google Shape;1524;p11"/>
              <p:cNvSpPr txBox="1"/>
              <p:nvPr/>
            </p:nvSpPr>
            <p:spPr>
              <a:xfrm>
                <a:off x="7722417" y="3635683"/>
                <a:ext cx="1090363"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IN" sz="2000" b="0" i="0" u="none" strike="noStrike" cap="none">
                    <a:solidFill>
                      <a:srgbClr val="1ED760"/>
                    </a:solidFill>
                    <a:latin typeface="Poppins SemiBold"/>
                    <a:ea typeface="Poppins SemiBold"/>
                    <a:cs typeface="Poppins SemiBold"/>
                    <a:sym typeface="Poppins SemiBold"/>
                  </a:rPr>
                  <a:t>Spotify</a:t>
                </a:r>
                <a:endParaRPr sz="1400" b="0" i="0" u="none" strike="noStrike" cap="none">
                  <a:solidFill>
                    <a:srgbClr val="000000"/>
                  </a:solidFill>
                  <a:latin typeface="Arial"/>
                  <a:ea typeface="Arial"/>
                  <a:cs typeface="Arial"/>
                  <a:sym typeface="Arial"/>
                </a:endParaRPr>
              </a:p>
            </p:txBody>
          </p:sp>
        </p:grpSp>
      </p:grpSp>
      <p:pic>
        <p:nvPicPr>
          <p:cNvPr id="1525" name="Google Shape;1525;p11" descr="A black cell phone&#10;&#10;Description automatically generated with low confidence"/>
          <p:cNvPicPr preferRelativeResize="0"/>
          <p:nvPr/>
        </p:nvPicPr>
        <p:blipFill rotWithShape="1">
          <a:blip r:embed="rId3">
            <a:alphaModFix/>
          </a:blip>
          <a:srcRect/>
          <a:stretch/>
        </p:blipFill>
        <p:spPr>
          <a:xfrm>
            <a:off x="6567481" y="970211"/>
            <a:ext cx="2534199" cy="5049871"/>
          </a:xfrm>
          <a:prstGeom prst="rect">
            <a:avLst/>
          </a:prstGeom>
          <a:noFill/>
          <a:ln>
            <a:noFill/>
          </a:ln>
        </p:spPr>
      </p:pic>
      <p:sp>
        <p:nvSpPr>
          <p:cNvPr id="1526" name="Google Shape;1526;p11"/>
          <p:cNvSpPr/>
          <p:nvPr/>
        </p:nvSpPr>
        <p:spPr>
          <a:xfrm>
            <a:off x="0" y="0"/>
            <a:ext cx="3008671" cy="68580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527" name="Google Shape;1527;p11"/>
          <p:cNvGrpSpPr/>
          <p:nvPr/>
        </p:nvGrpSpPr>
        <p:grpSpPr>
          <a:xfrm>
            <a:off x="400078" y="221673"/>
            <a:ext cx="361410" cy="70427"/>
            <a:chOff x="249382" y="221673"/>
            <a:chExt cx="234616" cy="45719"/>
          </a:xfrm>
        </p:grpSpPr>
        <p:sp>
          <p:nvSpPr>
            <p:cNvPr id="1528" name="Google Shape;1528;p11"/>
            <p:cNvSpPr/>
            <p:nvPr/>
          </p:nvSpPr>
          <p:spPr>
            <a:xfrm>
              <a:off x="249382" y="221673"/>
              <a:ext cx="45719" cy="45719"/>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529" name="Google Shape;1529;p11"/>
            <p:cNvSpPr/>
            <p:nvPr/>
          </p:nvSpPr>
          <p:spPr>
            <a:xfrm>
              <a:off x="344632" y="221673"/>
              <a:ext cx="45719" cy="45719"/>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530" name="Google Shape;1530;p11"/>
            <p:cNvSpPr/>
            <p:nvPr/>
          </p:nvSpPr>
          <p:spPr>
            <a:xfrm>
              <a:off x="438279" y="221673"/>
              <a:ext cx="45719" cy="45719"/>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sp>
        <p:nvSpPr>
          <p:cNvPr id="1531" name="Google Shape;1531;p11"/>
          <p:cNvSpPr/>
          <p:nvPr/>
        </p:nvSpPr>
        <p:spPr>
          <a:xfrm>
            <a:off x="9104466" y="294121"/>
            <a:ext cx="1011084" cy="297947"/>
          </a:xfrm>
          <a:prstGeom prst="roundRect">
            <a:avLst>
              <a:gd name="adj" fmla="val 50000"/>
            </a:avLst>
          </a:prstGeom>
          <a:noFill/>
          <a:ln w="9525"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532" name="Google Shape;1532;p11"/>
          <p:cNvSpPr/>
          <p:nvPr/>
        </p:nvSpPr>
        <p:spPr>
          <a:xfrm>
            <a:off x="10428440" y="294121"/>
            <a:ext cx="1363509" cy="297947"/>
          </a:xfrm>
          <a:prstGeom prst="roundRect">
            <a:avLst>
              <a:gd name="adj" fmla="val 50000"/>
            </a:avLst>
          </a:prstGeom>
          <a:solidFill>
            <a:srgbClr val="0A080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533" name="Google Shape;1533;p11"/>
          <p:cNvSpPr txBox="1"/>
          <p:nvPr/>
        </p:nvSpPr>
        <p:spPr>
          <a:xfrm>
            <a:off x="10659597" y="328923"/>
            <a:ext cx="9093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chemeClr val="lt1"/>
                </a:solidFill>
                <a:latin typeface="Poppins Medium"/>
                <a:ea typeface="Poppins Medium"/>
                <a:cs typeface="Poppins Medium"/>
                <a:sym typeface="Poppins Medium"/>
              </a:rPr>
              <a:t>Alex</a:t>
            </a:r>
            <a:endParaRPr sz="1400" b="0" i="0" u="none" strike="noStrike" cap="none">
              <a:solidFill>
                <a:srgbClr val="000000"/>
              </a:solidFill>
              <a:latin typeface="Arial"/>
              <a:ea typeface="Arial"/>
              <a:cs typeface="Arial"/>
              <a:sym typeface="Arial"/>
            </a:endParaRPr>
          </a:p>
        </p:txBody>
      </p:sp>
      <p:sp>
        <p:nvSpPr>
          <p:cNvPr id="1534" name="Google Shape;1534;p11"/>
          <p:cNvSpPr/>
          <p:nvPr/>
        </p:nvSpPr>
        <p:spPr>
          <a:xfrm>
            <a:off x="10465928" y="322008"/>
            <a:ext cx="238127" cy="238127"/>
          </a:xfrm>
          <a:prstGeom prst="ellipse">
            <a:avLst/>
          </a:prstGeom>
          <a:solidFill>
            <a:srgbClr val="55555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535" name="Google Shape;1535;p11"/>
          <p:cNvSpPr/>
          <p:nvPr/>
        </p:nvSpPr>
        <p:spPr>
          <a:xfrm>
            <a:off x="10526959" y="377048"/>
            <a:ext cx="116064" cy="128047"/>
          </a:xfrm>
          <a:custGeom>
            <a:avLst/>
            <a:gdLst/>
            <a:ahLst/>
            <a:cxnLst/>
            <a:rect l="l" t="t" r="r" b="b"/>
            <a:pathLst>
              <a:path w="116064" h="128047" extrusionOk="0">
                <a:moveTo>
                  <a:pt x="115527" y="108391"/>
                </a:moveTo>
                <a:cubicBezTo>
                  <a:pt x="113261" y="93389"/>
                  <a:pt x="106280" y="81019"/>
                  <a:pt x="94646" y="71344"/>
                </a:cubicBezTo>
                <a:cubicBezTo>
                  <a:pt x="90176" y="67609"/>
                  <a:pt x="85154" y="64731"/>
                  <a:pt x="79582" y="62465"/>
                </a:cubicBezTo>
                <a:cubicBezTo>
                  <a:pt x="95932" y="49177"/>
                  <a:pt x="96973" y="26153"/>
                  <a:pt x="84052" y="11702"/>
                </a:cubicBezTo>
                <a:cubicBezTo>
                  <a:pt x="71315" y="-2627"/>
                  <a:pt x="49516" y="-3974"/>
                  <a:pt x="35187" y="8640"/>
                </a:cubicBezTo>
                <a:cubicBezTo>
                  <a:pt x="27900" y="15070"/>
                  <a:pt x="23859" y="23214"/>
                  <a:pt x="23308" y="32889"/>
                </a:cubicBezTo>
                <a:cubicBezTo>
                  <a:pt x="22696" y="44891"/>
                  <a:pt x="27288" y="54689"/>
                  <a:pt x="36534" y="62404"/>
                </a:cubicBezTo>
                <a:cubicBezTo>
                  <a:pt x="36106" y="62588"/>
                  <a:pt x="35800" y="62771"/>
                  <a:pt x="35432" y="62894"/>
                </a:cubicBezTo>
                <a:cubicBezTo>
                  <a:pt x="20981" y="69201"/>
                  <a:pt x="10694" y="79611"/>
                  <a:pt x="4448" y="94123"/>
                </a:cubicBezTo>
                <a:cubicBezTo>
                  <a:pt x="529" y="103370"/>
                  <a:pt x="-329" y="112984"/>
                  <a:pt x="100" y="122842"/>
                </a:cubicBezTo>
                <a:cubicBezTo>
                  <a:pt x="100" y="124189"/>
                  <a:pt x="712" y="125292"/>
                  <a:pt x="1631" y="126210"/>
                </a:cubicBezTo>
                <a:cubicBezTo>
                  <a:pt x="2917" y="127557"/>
                  <a:pt x="4570" y="128047"/>
                  <a:pt x="6407" y="128047"/>
                </a:cubicBezTo>
                <a:cubicBezTo>
                  <a:pt x="40821" y="128047"/>
                  <a:pt x="75234" y="128047"/>
                  <a:pt x="109648" y="128047"/>
                </a:cubicBezTo>
                <a:cubicBezTo>
                  <a:pt x="110077" y="128047"/>
                  <a:pt x="110567" y="128047"/>
                  <a:pt x="110995" y="127986"/>
                </a:cubicBezTo>
                <a:cubicBezTo>
                  <a:pt x="113935" y="127557"/>
                  <a:pt x="116016" y="125414"/>
                  <a:pt x="116016" y="122475"/>
                </a:cubicBezTo>
                <a:cubicBezTo>
                  <a:pt x="116078" y="117760"/>
                  <a:pt x="116200" y="113045"/>
                  <a:pt x="115465" y="108330"/>
                </a:cubicBezTo>
                <a:close/>
                <a:moveTo>
                  <a:pt x="34881" y="35094"/>
                </a:moveTo>
                <a:cubicBezTo>
                  <a:pt x="34881" y="22234"/>
                  <a:pt x="45107" y="11763"/>
                  <a:pt x="57721" y="11702"/>
                </a:cubicBezTo>
                <a:cubicBezTo>
                  <a:pt x="70764" y="11641"/>
                  <a:pt x="81174" y="21928"/>
                  <a:pt x="81235" y="34971"/>
                </a:cubicBezTo>
                <a:cubicBezTo>
                  <a:pt x="81297" y="47769"/>
                  <a:pt x="70826" y="58240"/>
                  <a:pt x="57966" y="58240"/>
                </a:cubicBezTo>
                <a:cubicBezTo>
                  <a:pt x="45291" y="58240"/>
                  <a:pt x="34881" y="47769"/>
                  <a:pt x="34881" y="35094"/>
                </a:cubicBezTo>
                <a:close/>
                <a:moveTo>
                  <a:pt x="103280" y="116413"/>
                </a:moveTo>
                <a:cubicBezTo>
                  <a:pt x="88155" y="116413"/>
                  <a:pt x="73091" y="116413"/>
                  <a:pt x="57966" y="116413"/>
                </a:cubicBezTo>
                <a:cubicBezTo>
                  <a:pt x="42842" y="116413"/>
                  <a:pt x="28023" y="116413"/>
                  <a:pt x="13082" y="116413"/>
                </a:cubicBezTo>
                <a:cubicBezTo>
                  <a:pt x="11918" y="116413"/>
                  <a:pt x="11551" y="116229"/>
                  <a:pt x="11612" y="114943"/>
                </a:cubicBezTo>
                <a:cubicBezTo>
                  <a:pt x="13021" y="94797"/>
                  <a:pt x="22879" y="80529"/>
                  <a:pt x="41494" y="72936"/>
                </a:cubicBezTo>
                <a:cubicBezTo>
                  <a:pt x="67274" y="62465"/>
                  <a:pt x="97156" y="78509"/>
                  <a:pt x="103219" y="105697"/>
                </a:cubicBezTo>
                <a:cubicBezTo>
                  <a:pt x="103892" y="108820"/>
                  <a:pt x="104259" y="111943"/>
                  <a:pt x="104443" y="115127"/>
                </a:cubicBezTo>
                <a:cubicBezTo>
                  <a:pt x="104504" y="116229"/>
                  <a:pt x="104198" y="116351"/>
                  <a:pt x="103219" y="11635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536" name="Google Shape;1536;p11"/>
          <p:cNvSpPr/>
          <p:nvPr/>
        </p:nvSpPr>
        <p:spPr>
          <a:xfrm rot="3600000">
            <a:off x="11583174" y="388252"/>
            <a:ext cx="86542" cy="74605"/>
          </a:xfrm>
          <a:prstGeom prst="triangle">
            <a:avLst>
              <a:gd name="adj" fmla="val 50000"/>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537" name="Google Shape;1537;p11"/>
          <p:cNvSpPr txBox="1"/>
          <p:nvPr/>
        </p:nvSpPr>
        <p:spPr>
          <a:xfrm>
            <a:off x="3087824" y="1898475"/>
            <a:ext cx="3617100" cy="769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IN" sz="4400" b="0" i="0" u="none" strike="noStrike" cap="none">
                <a:solidFill>
                  <a:srgbClr val="1ED760"/>
                </a:solidFill>
                <a:latin typeface="Poppins Medium"/>
                <a:ea typeface="Poppins Medium"/>
                <a:cs typeface="Poppins Medium"/>
                <a:sym typeface="Poppins Medium"/>
              </a:rPr>
              <a:t>Future Work</a:t>
            </a:r>
            <a:endParaRPr sz="1400" b="0" i="0" u="none" strike="noStrike" cap="none">
              <a:solidFill>
                <a:srgbClr val="000000"/>
              </a:solidFill>
              <a:latin typeface="Arial"/>
              <a:ea typeface="Arial"/>
              <a:cs typeface="Arial"/>
              <a:sym typeface="Arial"/>
            </a:endParaRPr>
          </a:p>
        </p:txBody>
      </p:sp>
      <p:pic>
        <p:nvPicPr>
          <p:cNvPr id="1538" name="Google Shape;1538;p11" descr="Text&#10;&#10;Description automatically generated"/>
          <p:cNvPicPr preferRelativeResize="0">
            <a:picLocks noGrp="1"/>
          </p:cNvPicPr>
          <p:nvPr>
            <p:ph type="pic" idx="2"/>
          </p:nvPr>
        </p:nvPicPr>
        <p:blipFill rotWithShape="1">
          <a:blip r:embed="rId5">
            <a:alphaModFix/>
          </a:blip>
          <a:srcRect/>
          <a:stretch/>
        </p:blipFill>
        <p:spPr>
          <a:xfrm>
            <a:off x="9629994" y="1752776"/>
            <a:ext cx="1939605" cy="1939605"/>
          </a:xfrm>
          <a:prstGeom prst="rect">
            <a:avLst/>
          </a:prstGeom>
          <a:noFill/>
          <a:ln>
            <a:noFill/>
          </a:ln>
        </p:spPr>
      </p:pic>
      <p:sp>
        <p:nvSpPr>
          <p:cNvPr id="1539" name="Google Shape;1539;p11"/>
          <p:cNvSpPr txBox="1"/>
          <p:nvPr/>
        </p:nvSpPr>
        <p:spPr>
          <a:xfrm>
            <a:off x="3136266" y="4353432"/>
            <a:ext cx="3017400" cy="127740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Clr>
                <a:srgbClr val="000000"/>
              </a:buClr>
              <a:buSzPts val="1100"/>
              <a:buFont typeface="Arial"/>
              <a:buNone/>
            </a:pPr>
            <a:r>
              <a:rPr lang="en-IN" sz="1100" b="0" i="0" u="none" strike="noStrike" cap="none">
                <a:solidFill>
                  <a:srgbClr val="B4B5B2"/>
                </a:solidFill>
                <a:latin typeface="Open Sans"/>
                <a:ea typeface="Open Sans"/>
                <a:cs typeface="Open Sans"/>
                <a:sym typeface="Open Sans"/>
              </a:rPr>
              <a:t>Target variable was placed into buckets (popular or not popular), additional data where popularity is a continuous variable allows us to look at regression models and create a more robust ranking.</a:t>
            </a:r>
            <a:endParaRPr sz="1500" b="0" i="0" u="none" strike="noStrike" cap="none">
              <a:solidFill>
                <a:srgbClr val="000000"/>
              </a:solidFill>
              <a:latin typeface="Arial"/>
              <a:ea typeface="Arial"/>
              <a:cs typeface="Arial"/>
              <a:sym typeface="Arial"/>
            </a:endParaRPr>
          </a:p>
        </p:txBody>
      </p:sp>
      <p:sp>
        <p:nvSpPr>
          <p:cNvPr id="1540" name="Google Shape;1540;p11"/>
          <p:cNvSpPr txBox="1"/>
          <p:nvPr/>
        </p:nvSpPr>
        <p:spPr>
          <a:xfrm>
            <a:off x="3136275" y="4126950"/>
            <a:ext cx="2534100" cy="292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300"/>
              <a:buFont typeface="Arial"/>
              <a:buNone/>
            </a:pPr>
            <a:r>
              <a:rPr lang="en-IN" sz="1300" b="0" i="0" u="none" strike="noStrike" cap="none">
                <a:solidFill>
                  <a:schemeClr val="lt1"/>
                </a:solidFill>
                <a:latin typeface="Poppins Medium"/>
                <a:ea typeface="Poppins Medium"/>
                <a:cs typeface="Poppins Medium"/>
                <a:sym typeface="Poppins Medium"/>
              </a:rPr>
              <a:t>Continuous target :</a:t>
            </a:r>
            <a:endParaRPr sz="1500" b="0" i="0" u="none" strike="noStrike" cap="none">
              <a:solidFill>
                <a:srgbClr val="000000"/>
              </a:solidFill>
              <a:latin typeface="Arial"/>
              <a:ea typeface="Arial"/>
              <a:cs typeface="Arial"/>
              <a:sym typeface="Arial"/>
            </a:endParaRPr>
          </a:p>
        </p:txBody>
      </p:sp>
      <p:sp>
        <p:nvSpPr>
          <p:cNvPr id="1541" name="Google Shape;1541;p11"/>
          <p:cNvSpPr txBox="1"/>
          <p:nvPr/>
        </p:nvSpPr>
        <p:spPr>
          <a:xfrm>
            <a:off x="3136266" y="3246959"/>
            <a:ext cx="2226000" cy="76950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Clr>
                <a:srgbClr val="000000"/>
              </a:buClr>
              <a:buSzPts val="1100"/>
              <a:buFont typeface="Arial"/>
              <a:buNone/>
            </a:pPr>
            <a:r>
              <a:rPr lang="en-IN" sz="1100" b="0" i="0" u="none" strike="noStrike" cap="none">
                <a:solidFill>
                  <a:srgbClr val="B4B5B2"/>
                </a:solidFill>
                <a:latin typeface="Open Sans"/>
                <a:ea typeface="Open Sans"/>
                <a:cs typeface="Open Sans"/>
                <a:sym typeface="Open Sans"/>
              </a:rPr>
              <a:t>We could pull in external data sources on artist popularity and marketing budgets.</a:t>
            </a:r>
            <a:endParaRPr sz="1500" b="0" i="0" u="none" strike="noStrike" cap="none">
              <a:solidFill>
                <a:srgbClr val="000000"/>
              </a:solidFill>
              <a:latin typeface="Arial"/>
              <a:ea typeface="Arial"/>
              <a:cs typeface="Arial"/>
              <a:sym typeface="Arial"/>
            </a:endParaRPr>
          </a:p>
        </p:txBody>
      </p:sp>
      <p:sp>
        <p:nvSpPr>
          <p:cNvPr id="1542" name="Google Shape;1542;p11"/>
          <p:cNvSpPr txBox="1"/>
          <p:nvPr/>
        </p:nvSpPr>
        <p:spPr>
          <a:xfrm>
            <a:off x="3136282" y="3020475"/>
            <a:ext cx="1295700" cy="292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300"/>
              <a:buFont typeface="Arial"/>
              <a:buNone/>
            </a:pPr>
            <a:r>
              <a:rPr lang="en-IN" sz="1300" b="0" i="0" u="none" strike="noStrike" cap="none">
                <a:solidFill>
                  <a:schemeClr val="lt1"/>
                </a:solidFill>
                <a:latin typeface="Poppins Medium"/>
                <a:ea typeface="Poppins Medium"/>
                <a:cs typeface="Poppins Medium"/>
                <a:sym typeface="Poppins Medium"/>
              </a:rPr>
              <a:t>More data:</a:t>
            </a:r>
            <a:endParaRPr sz="1500" b="0" i="0" u="none" strike="noStrike" cap="none">
              <a:solidFill>
                <a:srgbClr val="000000"/>
              </a:solidFill>
              <a:latin typeface="Arial"/>
              <a:ea typeface="Arial"/>
              <a:cs typeface="Arial"/>
              <a:sym typeface="Arial"/>
            </a:endParaRPr>
          </a:p>
        </p:txBody>
      </p:sp>
      <p:sp>
        <p:nvSpPr>
          <p:cNvPr id="1543" name="Google Shape;1543;p11"/>
          <p:cNvSpPr txBox="1"/>
          <p:nvPr/>
        </p:nvSpPr>
        <p:spPr>
          <a:xfrm>
            <a:off x="3140485" y="2584707"/>
            <a:ext cx="32112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Clr>
                <a:srgbClr val="000000"/>
              </a:buClr>
              <a:buSzPts val="1200"/>
              <a:buFont typeface="Arial"/>
              <a:buNone/>
            </a:pPr>
            <a:r>
              <a:rPr lang="en-IN" sz="1200" b="0" i="0" u="none" strike="noStrike" cap="none">
                <a:solidFill>
                  <a:srgbClr val="B4B5B2"/>
                </a:solidFill>
                <a:latin typeface="Open Sans"/>
                <a:ea typeface="Open Sans"/>
                <a:cs typeface="Open Sans"/>
                <a:sym typeface="Open Sans"/>
              </a:rPr>
              <a:t>Future continued analysis into this subject </a:t>
            </a:r>
            <a:endParaRPr sz="1200" b="0" i="0" u="none" strike="noStrike" cap="none">
              <a:solidFill>
                <a:srgbClr val="B4B5B2"/>
              </a:solidFill>
              <a:latin typeface="Calibri"/>
              <a:ea typeface="Calibri"/>
              <a:cs typeface="Calibri"/>
              <a:sym typeface="Calibri"/>
            </a:endParaRPr>
          </a:p>
        </p:txBody>
      </p:sp>
      <p:sp>
        <p:nvSpPr>
          <p:cNvPr id="1544" name="Google Shape;1544;p11">
            <a:hlinkClick r:id="rId6" action="ppaction://hlinksldjump"/>
          </p:cNvPr>
          <p:cNvSpPr txBox="1"/>
          <p:nvPr/>
        </p:nvSpPr>
        <p:spPr>
          <a:xfrm>
            <a:off x="869323" y="845770"/>
            <a:ext cx="918841"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Welcome</a:t>
            </a:r>
            <a:endParaRPr sz="1400" b="0" i="0" u="none" strike="noStrike" cap="none">
              <a:solidFill>
                <a:srgbClr val="000000"/>
              </a:solidFill>
              <a:latin typeface="Arial"/>
              <a:ea typeface="Arial"/>
              <a:cs typeface="Arial"/>
              <a:sym typeface="Arial"/>
            </a:endParaRPr>
          </a:p>
        </p:txBody>
      </p:sp>
      <p:sp>
        <p:nvSpPr>
          <p:cNvPr id="1545" name="Google Shape;1545;p11">
            <a:hlinkClick r:id="rId6" action="ppaction://hlinksldjump"/>
          </p:cNvPr>
          <p:cNvSpPr/>
          <p:nvPr/>
        </p:nvSpPr>
        <p:spPr>
          <a:xfrm>
            <a:off x="400079" y="837919"/>
            <a:ext cx="205404" cy="204111"/>
          </a:xfrm>
          <a:custGeom>
            <a:avLst/>
            <a:gdLst/>
            <a:ahLst/>
            <a:cxnLst/>
            <a:rect l="l" t="t" r="r" b="b"/>
            <a:pathLst>
              <a:path w="535484" h="532115" extrusionOk="0">
                <a:moveTo>
                  <a:pt x="535467" y="325659"/>
                </a:moveTo>
                <a:cubicBezTo>
                  <a:pt x="535467" y="373361"/>
                  <a:pt x="535467" y="421062"/>
                  <a:pt x="535467" y="468764"/>
                </a:cubicBezTo>
                <a:cubicBezTo>
                  <a:pt x="535467" y="506826"/>
                  <a:pt x="510308" y="532051"/>
                  <a:pt x="472362" y="532084"/>
                </a:cubicBezTo>
                <a:cubicBezTo>
                  <a:pt x="441389" y="532101"/>
                  <a:pt x="410416" y="532118"/>
                  <a:pt x="379443" y="532084"/>
                </a:cubicBezTo>
                <a:cubicBezTo>
                  <a:pt x="353853" y="532051"/>
                  <a:pt x="337224" y="515439"/>
                  <a:pt x="337191" y="489882"/>
                </a:cubicBezTo>
                <a:cubicBezTo>
                  <a:pt x="337158" y="455398"/>
                  <a:pt x="337191" y="420913"/>
                  <a:pt x="337191" y="386429"/>
                </a:cubicBezTo>
                <a:cubicBezTo>
                  <a:pt x="337191" y="371307"/>
                  <a:pt x="329473" y="363555"/>
                  <a:pt x="314400" y="363555"/>
                </a:cubicBezTo>
                <a:cubicBezTo>
                  <a:pt x="283212" y="363555"/>
                  <a:pt x="252040" y="363539"/>
                  <a:pt x="220852" y="363555"/>
                </a:cubicBezTo>
                <a:cubicBezTo>
                  <a:pt x="206127" y="363555"/>
                  <a:pt x="198409" y="371323"/>
                  <a:pt x="198393" y="386114"/>
                </a:cubicBezTo>
                <a:cubicBezTo>
                  <a:pt x="198376" y="420599"/>
                  <a:pt x="198409" y="455083"/>
                  <a:pt x="198393" y="489567"/>
                </a:cubicBezTo>
                <a:cubicBezTo>
                  <a:pt x="198376" y="515538"/>
                  <a:pt x="181813" y="532068"/>
                  <a:pt x="155825" y="532084"/>
                </a:cubicBezTo>
                <a:cubicBezTo>
                  <a:pt x="124637" y="532118"/>
                  <a:pt x="93465" y="532134"/>
                  <a:pt x="62277" y="532084"/>
                </a:cubicBezTo>
                <a:cubicBezTo>
                  <a:pt x="25573" y="532018"/>
                  <a:pt x="99" y="506461"/>
                  <a:pt x="83" y="469691"/>
                </a:cubicBezTo>
                <a:cubicBezTo>
                  <a:pt x="50" y="373046"/>
                  <a:pt x="149" y="276401"/>
                  <a:pt x="0" y="179772"/>
                </a:cubicBezTo>
                <a:cubicBezTo>
                  <a:pt x="-33" y="162215"/>
                  <a:pt x="7288" y="149544"/>
                  <a:pt x="22277" y="140584"/>
                </a:cubicBezTo>
                <a:cubicBezTo>
                  <a:pt x="96728" y="96062"/>
                  <a:pt x="171080" y="51375"/>
                  <a:pt x="245448" y="6737"/>
                </a:cubicBezTo>
                <a:cubicBezTo>
                  <a:pt x="260239" y="-2140"/>
                  <a:pt x="275030" y="-2306"/>
                  <a:pt x="289854" y="6605"/>
                </a:cubicBezTo>
                <a:cubicBezTo>
                  <a:pt x="364752" y="51541"/>
                  <a:pt x="439650" y="96493"/>
                  <a:pt x="514548" y="141412"/>
                </a:cubicBezTo>
                <a:cubicBezTo>
                  <a:pt x="528693" y="149892"/>
                  <a:pt x="535501" y="162364"/>
                  <a:pt x="535484" y="178844"/>
                </a:cubicBezTo>
                <a:cubicBezTo>
                  <a:pt x="535418" y="227788"/>
                  <a:pt x="535451" y="276732"/>
                  <a:pt x="535451" y="325676"/>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546" name="Google Shape;1546;p11">
            <a:hlinkClick r:id="rId7" action="ppaction://hlinksldjump"/>
          </p:cNvPr>
          <p:cNvSpPr txBox="1"/>
          <p:nvPr/>
        </p:nvSpPr>
        <p:spPr>
          <a:xfrm>
            <a:off x="869323" y="1302704"/>
            <a:ext cx="878767"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About Us</a:t>
            </a:r>
            <a:endParaRPr sz="1400" b="0" i="0" u="none" strike="noStrike" cap="none">
              <a:solidFill>
                <a:srgbClr val="000000"/>
              </a:solidFill>
              <a:latin typeface="Arial"/>
              <a:ea typeface="Arial"/>
              <a:cs typeface="Arial"/>
              <a:sym typeface="Arial"/>
            </a:endParaRPr>
          </a:p>
        </p:txBody>
      </p:sp>
      <p:sp>
        <p:nvSpPr>
          <p:cNvPr id="1547" name="Google Shape;1547;p11">
            <a:hlinkClick r:id="rId7" action="ppaction://hlinksldjump"/>
          </p:cNvPr>
          <p:cNvSpPr/>
          <p:nvPr/>
        </p:nvSpPr>
        <p:spPr>
          <a:xfrm>
            <a:off x="405478" y="1294855"/>
            <a:ext cx="197120" cy="204111"/>
          </a:xfrm>
          <a:custGeom>
            <a:avLst/>
            <a:gdLst/>
            <a:ahLst/>
            <a:cxnLst/>
            <a:rect l="l" t="t" r="r" b="b"/>
            <a:pathLst>
              <a:path w="3788950" h="3923333" extrusionOk="0">
                <a:moveTo>
                  <a:pt x="3715304" y="3556921"/>
                </a:moveTo>
                <a:cubicBezTo>
                  <a:pt x="3417934" y="3247644"/>
                  <a:pt x="3120754" y="2938177"/>
                  <a:pt x="2822431" y="2629852"/>
                </a:cubicBezTo>
                <a:cubicBezTo>
                  <a:pt x="2800618" y="2607278"/>
                  <a:pt x="2801380" y="2594896"/>
                  <a:pt x="2820430" y="2571845"/>
                </a:cubicBezTo>
                <a:cubicBezTo>
                  <a:pt x="2925872" y="2444020"/>
                  <a:pt x="3006740" y="2301240"/>
                  <a:pt x="3065128" y="2146459"/>
                </a:cubicBezTo>
                <a:cubicBezTo>
                  <a:pt x="3164950" y="1881950"/>
                  <a:pt x="3194668" y="1608868"/>
                  <a:pt x="3148186" y="1330071"/>
                </a:cubicBezTo>
                <a:cubicBezTo>
                  <a:pt x="3084749" y="949643"/>
                  <a:pt x="2904060" y="632936"/>
                  <a:pt x="2612214" y="381476"/>
                </a:cubicBezTo>
                <a:cubicBezTo>
                  <a:pt x="2402569" y="200787"/>
                  <a:pt x="2160824" y="83630"/>
                  <a:pt x="1888600" y="29432"/>
                </a:cubicBezTo>
                <a:cubicBezTo>
                  <a:pt x="1832116" y="18193"/>
                  <a:pt x="1773823" y="17336"/>
                  <a:pt x="1718483" y="0"/>
                </a:cubicBezTo>
                <a:lnTo>
                  <a:pt x="1695528" y="0"/>
                </a:lnTo>
                <a:cubicBezTo>
                  <a:pt x="1688765" y="6668"/>
                  <a:pt x="1680288" y="2953"/>
                  <a:pt x="1672573" y="3905"/>
                </a:cubicBezTo>
                <a:cubicBezTo>
                  <a:pt x="1664857" y="2858"/>
                  <a:pt x="1656285" y="6572"/>
                  <a:pt x="1649617" y="0"/>
                </a:cubicBezTo>
                <a:lnTo>
                  <a:pt x="1511695" y="0"/>
                </a:lnTo>
                <a:cubicBezTo>
                  <a:pt x="1507123" y="5048"/>
                  <a:pt x="1501027" y="3715"/>
                  <a:pt x="1495312" y="3905"/>
                </a:cubicBezTo>
                <a:cubicBezTo>
                  <a:pt x="1490931" y="3905"/>
                  <a:pt x="1486549" y="3905"/>
                  <a:pt x="1482073" y="3905"/>
                </a:cubicBezTo>
                <a:cubicBezTo>
                  <a:pt x="1476358" y="3619"/>
                  <a:pt x="1470262" y="4953"/>
                  <a:pt x="1465690" y="0"/>
                </a:cubicBezTo>
                <a:lnTo>
                  <a:pt x="1442734" y="0"/>
                </a:lnTo>
                <a:cubicBezTo>
                  <a:pt x="1422256" y="14764"/>
                  <a:pt x="1397491" y="11240"/>
                  <a:pt x="1374726" y="14288"/>
                </a:cubicBezTo>
                <a:cubicBezTo>
                  <a:pt x="1123456" y="46958"/>
                  <a:pt x="894475" y="137827"/>
                  <a:pt x="686926" y="281369"/>
                </a:cubicBezTo>
                <a:cubicBezTo>
                  <a:pt x="446705" y="447485"/>
                  <a:pt x="265635" y="664464"/>
                  <a:pt x="143429" y="930402"/>
                </a:cubicBezTo>
                <a:cubicBezTo>
                  <a:pt x="11317" y="1218057"/>
                  <a:pt x="-29069" y="1519142"/>
                  <a:pt x="20366" y="1830229"/>
                </a:cubicBezTo>
                <a:cubicBezTo>
                  <a:pt x="79516" y="2202275"/>
                  <a:pt x="252967" y="2514886"/>
                  <a:pt x="534145" y="2766251"/>
                </a:cubicBezTo>
                <a:cubicBezTo>
                  <a:pt x="764269" y="2971895"/>
                  <a:pt x="1032112" y="3102293"/>
                  <a:pt x="1337102" y="3148298"/>
                </a:cubicBezTo>
                <a:cubicBezTo>
                  <a:pt x="1741724" y="3209354"/>
                  <a:pt x="2118057" y="3128963"/>
                  <a:pt x="2460385" y="2901791"/>
                </a:cubicBezTo>
                <a:cubicBezTo>
                  <a:pt x="2485722" y="2885027"/>
                  <a:pt x="2498009" y="2886456"/>
                  <a:pt x="2519059" y="2908364"/>
                </a:cubicBezTo>
                <a:cubicBezTo>
                  <a:pt x="2817383" y="3220212"/>
                  <a:pt x="3116944" y="3531013"/>
                  <a:pt x="3416219" y="3842004"/>
                </a:cubicBezTo>
                <a:cubicBezTo>
                  <a:pt x="3426792" y="3853053"/>
                  <a:pt x="3437841" y="3863721"/>
                  <a:pt x="3449461" y="3873722"/>
                </a:cubicBezTo>
                <a:cubicBezTo>
                  <a:pt x="3547950" y="3958304"/>
                  <a:pt x="3698635" y="3931444"/>
                  <a:pt x="3761786" y="3818192"/>
                </a:cubicBezTo>
                <a:cubicBezTo>
                  <a:pt x="3810078" y="3731609"/>
                  <a:pt x="3793600" y="3638360"/>
                  <a:pt x="3715400" y="3557016"/>
                </a:cubicBezTo>
                <a:close/>
                <a:moveTo>
                  <a:pt x="1586086" y="2754535"/>
                </a:moveTo>
                <a:cubicBezTo>
                  <a:pt x="944291" y="2758059"/>
                  <a:pt x="415273" y="2229517"/>
                  <a:pt x="414701" y="1584389"/>
                </a:cubicBezTo>
                <a:cubicBezTo>
                  <a:pt x="414225" y="939832"/>
                  <a:pt x="941434" y="412623"/>
                  <a:pt x="1585609" y="413480"/>
                </a:cubicBezTo>
                <a:cubicBezTo>
                  <a:pt x="2230738" y="414337"/>
                  <a:pt x="2758137" y="943261"/>
                  <a:pt x="2754803" y="1585817"/>
                </a:cubicBezTo>
                <a:cubicBezTo>
                  <a:pt x="2751469" y="2232374"/>
                  <a:pt x="2232833" y="2750915"/>
                  <a:pt x="1586086" y="275444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548" name="Google Shape;1548;p11">
            <a:hlinkClick r:id="rId8" action="ppaction://hlinksldjump"/>
          </p:cNvPr>
          <p:cNvSpPr txBox="1"/>
          <p:nvPr/>
        </p:nvSpPr>
        <p:spPr>
          <a:xfrm>
            <a:off x="869323" y="1751789"/>
            <a:ext cx="1071127"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Our  Teams</a:t>
            </a:r>
            <a:endParaRPr sz="1400" b="0" i="0" u="none" strike="noStrike" cap="none">
              <a:solidFill>
                <a:srgbClr val="000000"/>
              </a:solidFill>
              <a:latin typeface="Arial"/>
              <a:ea typeface="Arial"/>
              <a:cs typeface="Arial"/>
              <a:sym typeface="Arial"/>
            </a:endParaRPr>
          </a:p>
        </p:txBody>
      </p:sp>
      <p:grpSp>
        <p:nvGrpSpPr>
          <p:cNvPr id="1549" name="Google Shape;1549;p11"/>
          <p:cNvGrpSpPr/>
          <p:nvPr/>
        </p:nvGrpSpPr>
        <p:grpSpPr>
          <a:xfrm>
            <a:off x="431322" y="1764517"/>
            <a:ext cx="177294" cy="204783"/>
            <a:chOff x="431322" y="1764517"/>
            <a:chExt cx="177294" cy="204783"/>
          </a:xfrm>
        </p:grpSpPr>
        <p:sp>
          <p:nvSpPr>
            <p:cNvPr id="1550" name="Google Shape;1550;p11">
              <a:hlinkClick r:id="rId8" action="ppaction://hlinksldjump"/>
            </p:cNvPr>
            <p:cNvSpPr/>
            <p:nvPr/>
          </p:nvSpPr>
          <p:spPr>
            <a:xfrm>
              <a:off x="431322" y="1765205"/>
              <a:ext cx="15953" cy="203670"/>
            </a:xfrm>
            <a:custGeom>
              <a:avLst/>
              <a:gdLst/>
              <a:ahLst/>
              <a:cxnLst/>
              <a:rect l="l" t="t" r="r" b="b"/>
              <a:pathLst>
                <a:path w="84464" h="1078327" extrusionOk="0">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551" name="Google Shape;1551;p11">
              <a:hlinkClick r:id="rId8" action="ppaction://hlinksldjump"/>
            </p:cNvPr>
            <p:cNvSpPr/>
            <p:nvPr/>
          </p:nvSpPr>
          <p:spPr>
            <a:xfrm>
              <a:off x="469291" y="1765205"/>
              <a:ext cx="15953" cy="203670"/>
            </a:xfrm>
            <a:custGeom>
              <a:avLst/>
              <a:gdLst/>
              <a:ahLst/>
              <a:cxnLst/>
              <a:rect l="l" t="t" r="r" b="b"/>
              <a:pathLst>
                <a:path w="84464" h="1078327" extrusionOk="0">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552" name="Google Shape;1552;p11">
              <a:hlinkClick r:id="rId8" action="ppaction://hlinksldjump"/>
            </p:cNvPr>
            <p:cNvSpPr/>
            <p:nvPr/>
          </p:nvSpPr>
          <p:spPr>
            <a:xfrm>
              <a:off x="509599" y="1764517"/>
              <a:ext cx="99017" cy="204783"/>
            </a:xfrm>
            <a:custGeom>
              <a:avLst/>
              <a:gdLst/>
              <a:ahLst/>
              <a:cxnLst/>
              <a:rect l="l" t="t" r="r" b="b"/>
              <a:pathLst>
                <a:path w="524241" h="1084222" extrusionOk="0">
                  <a:moveTo>
                    <a:pt x="482010" y="1083659"/>
                  </a:moveTo>
                  <a:lnTo>
                    <a:pt x="42232" y="1083659"/>
                  </a:lnTo>
                  <a:cubicBezTo>
                    <a:pt x="19145" y="1083659"/>
                    <a:pt x="0" y="1064514"/>
                    <a:pt x="0" y="1041427"/>
                  </a:cubicBezTo>
                  <a:lnTo>
                    <a:pt x="0" y="41933"/>
                  </a:lnTo>
                  <a:cubicBezTo>
                    <a:pt x="0" y="27293"/>
                    <a:pt x="7320" y="13778"/>
                    <a:pt x="19708" y="6458"/>
                  </a:cubicBezTo>
                  <a:cubicBezTo>
                    <a:pt x="31533" y="-1425"/>
                    <a:pt x="47300" y="-1988"/>
                    <a:pt x="60251" y="4206"/>
                  </a:cubicBezTo>
                  <a:lnTo>
                    <a:pt x="500029" y="213114"/>
                  </a:lnTo>
                  <a:cubicBezTo>
                    <a:pt x="514669" y="219871"/>
                    <a:pt x="524242" y="235075"/>
                    <a:pt x="524242" y="251405"/>
                  </a:cubicBezTo>
                  <a:lnTo>
                    <a:pt x="524242" y="1041990"/>
                  </a:lnTo>
                  <a:cubicBezTo>
                    <a:pt x="524242" y="1065077"/>
                    <a:pt x="505096" y="1084222"/>
                    <a:pt x="482010" y="1084222"/>
                  </a:cubicBezTo>
                  <a:close/>
                  <a:moveTo>
                    <a:pt x="84464" y="999195"/>
                  </a:moveTo>
                  <a:lnTo>
                    <a:pt x="439777" y="999195"/>
                  </a:lnTo>
                  <a:lnTo>
                    <a:pt x="439777" y="277307"/>
                  </a:lnTo>
                  <a:lnTo>
                    <a:pt x="84464" y="108941"/>
                  </a:lnTo>
                  <a:lnTo>
                    <a:pt x="84464" y="999195"/>
                  </a:ln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553" name="Google Shape;1553;p11">
            <a:hlinkClick r:id="rId9" action="ppaction://hlinksldjump"/>
          </p:cNvPr>
          <p:cNvSpPr txBox="1"/>
          <p:nvPr/>
        </p:nvSpPr>
        <p:spPr>
          <a:xfrm>
            <a:off x="869323" y="2200874"/>
            <a:ext cx="798617"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Agenda</a:t>
            </a:r>
            <a:endParaRPr sz="1400" b="0" i="0" u="none" strike="noStrike" cap="none">
              <a:solidFill>
                <a:srgbClr val="000000"/>
              </a:solidFill>
              <a:latin typeface="Arial"/>
              <a:ea typeface="Arial"/>
              <a:cs typeface="Arial"/>
              <a:sym typeface="Arial"/>
            </a:endParaRPr>
          </a:p>
        </p:txBody>
      </p:sp>
      <p:grpSp>
        <p:nvGrpSpPr>
          <p:cNvPr id="1554" name="Google Shape;1554;p11"/>
          <p:cNvGrpSpPr/>
          <p:nvPr/>
        </p:nvGrpSpPr>
        <p:grpSpPr>
          <a:xfrm>
            <a:off x="431322" y="2214773"/>
            <a:ext cx="203670" cy="203670"/>
            <a:chOff x="431322" y="2214773"/>
            <a:chExt cx="203670" cy="203670"/>
          </a:xfrm>
        </p:grpSpPr>
        <p:sp>
          <p:nvSpPr>
            <p:cNvPr id="1555" name="Google Shape;1555;p11">
              <a:hlinkClick r:id="rId9" action="ppaction://hlinksldjump"/>
            </p:cNvPr>
            <p:cNvSpPr/>
            <p:nvPr/>
          </p:nvSpPr>
          <p:spPr>
            <a:xfrm>
              <a:off x="431322" y="2214773"/>
              <a:ext cx="203670" cy="203670"/>
            </a:xfrm>
            <a:prstGeom prst="roundRect">
              <a:avLst>
                <a:gd name="adj" fmla="val 12600"/>
              </a:avLst>
            </a:prstGeom>
            <a:solidFill>
              <a:srgbClr val="C1C1C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556" name="Google Shape;1556;p11" descr="Add with solid fill">
              <a:hlinkClick r:id="rId9" action="ppaction://hlinksldjump"/>
            </p:cNvPr>
            <p:cNvPicPr preferRelativeResize="0"/>
            <p:nvPr/>
          </p:nvPicPr>
          <p:blipFill rotWithShape="1">
            <a:blip r:embed="rId10">
              <a:alphaModFix/>
            </a:blip>
            <a:srcRect/>
            <a:stretch/>
          </p:blipFill>
          <p:spPr>
            <a:xfrm>
              <a:off x="472263" y="2255714"/>
              <a:ext cx="121788" cy="121788"/>
            </a:xfrm>
            <a:prstGeom prst="rect">
              <a:avLst/>
            </a:prstGeom>
            <a:noFill/>
            <a:ln>
              <a:noFill/>
            </a:ln>
          </p:spPr>
        </p:pic>
      </p:grpSp>
      <p:grpSp>
        <p:nvGrpSpPr>
          <p:cNvPr id="1557" name="Google Shape;1557;p11"/>
          <p:cNvGrpSpPr/>
          <p:nvPr/>
        </p:nvGrpSpPr>
        <p:grpSpPr>
          <a:xfrm>
            <a:off x="431322" y="2660173"/>
            <a:ext cx="203670" cy="203670"/>
            <a:chOff x="431321" y="3254199"/>
            <a:chExt cx="265483" cy="265483"/>
          </a:xfrm>
        </p:grpSpPr>
        <p:sp>
          <p:nvSpPr>
            <p:cNvPr id="1558" name="Google Shape;1558;p11">
              <a:hlinkClick r:id="rId11" action="ppaction://hlinksldjump"/>
            </p:cNvPr>
            <p:cNvSpPr/>
            <p:nvPr/>
          </p:nvSpPr>
          <p:spPr>
            <a:xfrm>
              <a:off x="431321" y="3254199"/>
              <a:ext cx="265483" cy="265483"/>
            </a:xfrm>
            <a:prstGeom prst="roundRect">
              <a:avLst>
                <a:gd name="adj" fmla="val 12600"/>
              </a:avLst>
            </a:prstGeom>
            <a:gradFill>
              <a:gsLst>
                <a:gs pos="0">
                  <a:srgbClr val="4224B0"/>
                </a:gs>
                <a:gs pos="11000">
                  <a:srgbClr val="4224B0"/>
                </a:gs>
                <a:gs pos="100000">
                  <a:srgbClr val="7F93A0"/>
                </a:gs>
              </a:gsLst>
              <a:lin ang="27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559" name="Google Shape;1559;p11" descr="Heart with solid fill">
              <a:hlinkClick r:id="rId11" action="ppaction://hlinksldjump"/>
            </p:cNvPr>
            <p:cNvSpPr/>
            <p:nvPr/>
          </p:nvSpPr>
          <p:spPr>
            <a:xfrm>
              <a:off x="498181" y="3324518"/>
              <a:ext cx="131762" cy="124845"/>
            </a:xfrm>
            <a:custGeom>
              <a:avLst/>
              <a:gdLst/>
              <a:ahLst/>
              <a:cxnLst/>
              <a:rect l="l" t="t" r="r" b="b"/>
              <a:pathLst>
                <a:path w="647700" h="613696" extrusionOk="0">
                  <a:moveTo>
                    <a:pt x="323850" y="127922"/>
                  </a:moveTo>
                  <a:cubicBezTo>
                    <a:pt x="203835" y="-110203"/>
                    <a:pt x="0" y="32672"/>
                    <a:pt x="0" y="166022"/>
                  </a:cubicBezTo>
                  <a:cubicBezTo>
                    <a:pt x="0" y="366047"/>
                    <a:pt x="323850" y="613697"/>
                    <a:pt x="323850" y="613697"/>
                  </a:cubicBezTo>
                  <a:cubicBezTo>
                    <a:pt x="323850" y="613697"/>
                    <a:pt x="647700" y="366047"/>
                    <a:pt x="647700" y="166022"/>
                  </a:cubicBezTo>
                  <a:cubicBezTo>
                    <a:pt x="647700" y="32672"/>
                    <a:pt x="443865" y="-110203"/>
                    <a:pt x="323850" y="12792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560" name="Google Shape;1560;p11">
            <a:hlinkClick r:id="rId11" action="ppaction://hlinksldjump"/>
          </p:cNvPr>
          <p:cNvSpPr txBox="1"/>
          <p:nvPr/>
        </p:nvSpPr>
        <p:spPr>
          <a:xfrm>
            <a:off x="869323" y="2649959"/>
            <a:ext cx="1148071"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Our Services</a:t>
            </a:r>
            <a:endParaRPr sz="1400" b="0" i="0" u="none" strike="noStrike" cap="none">
              <a:solidFill>
                <a:srgbClr val="000000"/>
              </a:solidFill>
              <a:latin typeface="Arial"/>
              <a:ea typeface="Arial"/>
              <a:cs typeface="Arial"/>
              <a:sym typeface="Arial"/>
            </a:endParaRPr>
          </a:p>
        </p:txBody>
      </p:sp>
      <p:cxnSp>
        <p:nvCxnSpPr>
          <p:cNvPr id="1561" name="Google Shape;1561;p11"/>
          <p:cNvCxnSpPr/>
          <p:nvPr/>
        </p:nvCxnSpPr>
        <p:spPr>
          <a:xfrm>
            <a:off x="337523" y="3203103"/>
            <a:ext cx="2333625" cy="0"/>
          </a:xfrm>
          <a:prstGeom prst="straightConnector1">
            <a:avLst/>
          </a:prstGeom>
          <a:noFill/>
          <a:ln w="9525" cap="flat" cmpd="sng">
            <a:solidFill>
              <a:srgbClr val="555554"/>
            </a:solidFill>
            <a:prstDash val="solid"/>
            <a:miter lim="800000"/>
            <a:headEnd type="none" w="sm" len="sm"/>
            <a:tailEnd type="none" w="sm" len="sm"/>
          </a:ln>
        </p:spPr>
      </p:cxnSp>
      <p:sp>
        <p:nvSpPr>
          <p:cNvPr id="1562" name="Google Shape;1562;p11"/>
          <p:cNvSpPr txBox="1"/>
          <p:nvPr/>
        </p:nvSpPr>
        <p:spPr>
          <a:xfrm>
            <a:off x="869323" y="3479247"/>
            <a:ext cx="1295547"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Achievements</a:t>
            </a:r>
            <a:endParaRPr sz="1400" b="0" i="0" u="none" strike="noStrike" cap="none">
              <a:solidFill>
                <a:srgbClr val="000000"/>
              </a:solidFill>
              <a:latin typeface="Arial"/>
              <a:ea typeface="Arial"/>
              <a:cs typeface="Arial"/>
              <a:sym typeface="Arial"/>
            </a:endParaRPr>
          </a:p>
        </p:txBody>
      </p:sp>
      <p:sp>
        <p:nvSpPr>
          <p:cNvPr id="1563" name="Google Shape;1563;p11"/>
          <p:cNvSpPr/>
          <p:nvPr/>
        </p:nvSpPr>
        <p:spPr>
          <a:xfrm>
            <a:off x="470506" y="3479247"/>
            <a:ext cx="154752" cy="204786"/>
          </a:xfrm>
          <a:custGeom>
            <a:avLst/>
            <a:gdLst/>
            <a:ahLst/>
            <a:cxnLst/>
            <a:rect l="l" t="t" r="r" b="b"/>
            <a:pathLst>
              <a:path w="469298" h="621030" extrusionOk="0">
                <a:moveTo>
                  <a:pt x="467584" y="62389"/>
                </a:moveTo>
                <a:cubicBezTo>
                  <a:pt x="461298" y="29813"/>
                  <a:pt x="431294" y="-95"/>
                  <a:pt x="394242" y="0"/>
                </a:cubicBezTo>
                <a:cubicBezTo>
                  <a:pt x="287847" y="286"/>
                  <a:pt x="181453" y="0"/>
                  <a:pt x="75059" y="191"/>
                </a:cubicBezTo>
                <a:cubicBezTo>
                  <a:pt x="67248" y="191"/>
                  <a:pt x="59343" y="762"/>
                  <a:pt x="51913" y="3715"/>
                </a:cubicBezTo>
                <a:cubicBezTo>
                  <a:pt x="23910" y="15145"/>
                  <a:pt x="6860" y="35624"/>
                  <a:pt x="1240" y="65342"/>
                </a:cubicBezTo>
                <a:cubicBezTo>
                  <a:pt x="-665" y="75533"/>
                  <a:pt x="192" y="85916"/>
                  <a:pt x="192" y="96203"/>
                </a:cubicBezTo>
                <a:cubicBezTo>
                  <a:pt x="192" y="260985"/>
                  <a:pt x="192" y="425672"/>
                  <a:pt x="192" y="590455"/>
                </a:cubicBezTo>
                <a:cubicBezTo>
                  <a:pt x="192" y="608838"/>
                  <a:pt x="6384" y="617125"/>
                  <a:pt x="22671" y="621030"/>
                </a:cubicBezTo>
                <a:lnTo>
                  <a:pt x="32387" y="621030"/>
                </a:lnTo>
                <a:cubicBezTo>
                  <a:pt x="37626" y="620268"/>
                  <a:pt x="42483" y="618744"/>
                  <a:pt x="46674" y="615315"/>
                </a:cubicBezTo>
                <a:cubicBezTo>
                  <a:pt x="51437" y="611315"/>
                  <a:pt x="56771" y="607981"/>
                  <a:pt x="61819" y="604171"/>
                </a:cubicBezTo>
                <a:cubicBezTo>
                  <a:pt x="117064" y="562737"/>
                  <a:pt x="172214" y="521399"/>
                  <a:pt x="227364" y="479965"/>
                </a:cubicBezTo>
                <a:cubicBezTo>
                  <a:pt x="232380" y="476155"/>
                  <a:pt x="237333" y="476091"/>
                  <a:pt x="242223" y="479774"/>
                </a:cubicBezTo>
                <a:cubicBezTo>
                  <a:pt x="301754" y="524447"/>
                  <a:pt x="361380" y="569119"/>
                  <a:pt x="420912" y="613791"/>
                </a:cubicBezTo>
                <a:cubicBezTo>
                  <a:pt x="425484" y="617220"/>
                  <a:pt x="430151" y="620078"/>
                  <a:pt x="435866" y="621030"/>
                </a:cubicBezTo>
                <a:lnTo>
                  <a:pt x="445581" y="621030"/>
                </a:lnTo>
                <a:cubicBezTo>
                  <a:pt x="462155" y="617792"/>
                  <a:pt x="469108" y="609410"/>
                  <a:pt x="469299" y="592265"/>
                </a:cubicBezTo>
                <a:cubicBezTo>
                  <a:pt x="469299" y="591027"/>
                  <a:pt x="469299" y="589884"/>
                  <a:pt x="469299" y="588645"/>
                </a:cubicBezTo>
                <a:cubicBezTo>
                  <a:pt x="469299" y="419100"/>
                  <a:pt x="469299" y="249460"/>
                  <a:pt x="469299" y="79915"/>
                </a:cubicBezTo>
                <a:cubicBezTo>
                  <a:pt x="469299" y="74009"/>
                  <a:pt x="468822" y="68199"/>
                  <a:pt x="467679" y="62484"/>
                </a:cubicBezTo>
                <a:close/>
                <a:moveTo>
                  <a:pt x="415292" y="543211"/>
                </a:moveTo>
                <a:cubicBezTo>
                  <a:pt x="382716" y="518732"/>
                  <a:pt x="351093" y="495015"/>
                  <a:pt x="319470" y="471297"/>
                </a:cubicBezTo>
                <a:cubicBezTo>
                  <a:pt x="297372" y="454724"/>
                  <a:pt x="275274" y="438055"/>
                  <a:pt x="253176" y="421577"/>
                </a:cubicBezTo>
                <a:cubicBezTo>
                  <a:pt x="239937" y="411671"/>
                  <a:pt x="229459" y="411766"/>
                  <a:pt x="216315" y="421577"/>
                </a:cubicBezTo>
                <a:cubicBezTo>
                  <a:pt x="164022" y="460820"/>
                  <a:pt x="111730" y="500063"/>
                  <a:pt x="59438" y="539211"/>
                </a:cubicBezTo>
                <a:cubicBezTo>
                  <a:pt x="58009" y="540258"/>
                  <a:pt x="56580" y="541306"/>
                  <a:pt x="55152" y="542354"/>
                </a:cubicBezTo>
                <a:cubicBezTo>
                  <a:pt x="53151" y="541116"/>
                  <a:pt x="54009" y="539306"/>
                  <a:pt x="54009" y="537877"/>
                </a:cubicBezTo>
                <a:cubicBezTo>
                  <a:pt x="54009" y="385191"/>
                  <a:pt x="54009" y="232601"/>
                  <a:pt x="54009" y="79915"/>
                </a:cubicBezTo>
                <a:cubicBezTo>
                  <a:pt x="54009" y="62770"/>
                  <a:pt x="64391" y="52388"/>
                  <a:pt x="81536" y="52388"/>
                </a:cubicBezTo>
                <a:cubicBezTo>
                  <a:pt x="183739" y="52388"/>
                  <a:pt x="285847" y="52388"/>
                  <a:pt x="388050" y="52388"/>
                </a:cubicBezTo>
                <a:cubicBezTo>
                  <a:pt x="405195" y="52388"/>
                  <a:pt x="415578" y="62770"/>
                  <a:pt x="415578" y="79915"/>
                </a:cubicBezTo>
                <a:cubicBezTo>
                  <a:pt x="415578" y="232601"/>
                  <a:pt x="415578" y="385191"/>
                  <a:pt x="415578" y="537877"/>
                </a:cubicBezTo>
                <a:cubicBezTo>
                  <a:pt x="415578" y="539211"/>
                  <a:pt x="415482" y="540544"/>
                  <a:pt x="415387" y="543020"/>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564" name="Google Shape;1564;p11">
            <a:hlinkClick r:id="rId12" action="ppaction://hlinksldjump"/>
          </p:cNvPr>
          <p:cNvSpPr txBox="1"/>
          <p:nvPr/>
        </p:nvSpPr>
        <p:spPr>
          <a:xfrm>
            <a:off x="869323" y="3932014"/>
            <a:ext cx="986167"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Our Goals </a:t>
            </a:r>
            <a:endParaRPr sz="1400" b="0" i="0" u="none" strike="noStrike" cap="none">
              <a:solidFill>
                <a:srgbClr val="000000"/>
              </a:solidFill>
              <a:latin typeface="Arial"/>
              <a:ea typeface="Arial"/>
              <a:cs typeface="Arial"/>
              <a:sym typeface="Arial"/>
            </a:endParaRPr>
          </a:p>
        </p:txBody>
      </p:sp>
      <p:sp>
        <p:nvSpPr>
          <p:cNvPr id="1565" name="Google Shape;1565;p11">
            <a:hlinkClick r:id="rId12" action="ppaction://hlinksldjump"/>
          </p:cNvPr>
          <p:cNvSpPr/>
          <p:nvPr/>
        </p:nvSpPr>
        <p:spPr>
          <a:xfrm>
            <a:off x="457357" y="3958031"/>
            <a:ext cx="174926" cy="205826"/>
          </a:xfrm>
          <a:custGeom>
            <a:avLst/>
            <a:gdLst/>
            <a:ahLst/>
            <a:cxnLst/>
            <a:rect l="l" t="t" r="r" b="b"/>
            <a:pathLst>
              <a:path w="254310" h="299233" extrusionOk="0">
                <a:moveTo>
                  <a:pt x="250564" y="139515"/>
                </a:moveTo>
                <a:cubicBezTo>
                  <a:pt x="238951" y="123995"/>
                  <a:pt x="227338" y="108453"/>
                  <a:pt x="215595" y="93041"/>
                </a:cubicBezTo>
                <a:cubicBezTo>
                  <a:pt x="213782" y="90667"/>
                  <a:pt x="213458" y="89221"/>
                  <a:pt x="215466" y="86609"/>
                </a:cubicBezTo>
                <a:cubicBezTo>
                  <a:pt x="227273" y="71218"/>
                  <a:pt x="238800" y="55655"/>
                  <a:pt x="250434" y="40135"/>
                </a:cubicBezTo>
                <a:cubicBezTo>
                  <a:pt x="252355" y="37588"/>
                  <a:pt x="253910" y="34890"/>
                  <a:pt x="254190" y="31631"/>
                </a:cubicBezTo>
                <a:cubicBezTo>
                  <a:pt x="255054" y="21896"/>
                  <a:pt x="248341" y="14924"/>
                  <a:pt x="238001" y="14924"/>
                </a:cubicBezTo>
                <a:cubicBezTo>
                  <a:pt x="179785" y="14924"/>
                  <a:pt x="121569" y="14924"/>
                  <a:pt x="63353" y="14967"/>
                </a:cubicBezTo>
                <a:cubicBezTo>
                  <a:pt x="61001" y="14967"/>
                  <a:pt x="59835" y="14773"/>
                  <a:pt x="59360" y="11923"/>
                </a:cubicBezTo>
                <a:cubicBezTo>
                  <a:pt x="58173" y="5102"/>
                  <a:pt x="52539" y="418"/>
                  <a:pt x="45999" y="30"/>
                </a:cubicBezTo>
                <a:cubicBezTo>
                  <a:pt x="38962" y="-380"/>
                  <a:pt x="32983" y="3483"/>
                  <a:pt x="30716" y="9916"/>
                </a:cubicBezTo>
                <a:cubicBezTo>
                  <a:pt x="29896" y="12269"/>
                  <a:pt x="29788" y="14708"/>
                  <a:pt x="29788" y="17169"/>
                </a:cubicBezTo>
                <a:cubicBezTo>
                  <a:pt x="29788" y="58310"/>
                  <a:pt x="29788" y="99474"/>
                  <a:pt x="29788" y="140615"/>
                </a:cubicBezTo>
                <a:lnTo>
                  <a:pt x="29788" y="156049"/>
                </a:lnTo>
                <a:cubicBezTo>
                  <a:pt x="29788" y="192636"/>
                  <a:pt x="29745" y="229223"/>
                  <a:pt x="29853" y="265811"/>
                </a:cubicBezTo>
                <a:cubicBezTo>
                  <a:pt x="29853" y="268725"/>
                  <a:pt x="29141" y="269631"/>
                  <a:pt x="26205" y="269437"/>
                </a:cubicBezTo>
                <a:cubicBezTo>
                  <a:pt x="22255" y="269178"/>
                  <a:pt x="18262" y="269286"/>
                  <a:pt x="14290" y="269437"/>
                </a:cubicBezTo>
                <a:cubicBezTo>
                  <a:pt x="6152" y="269761"/>
                  <a:pt x="43" y="276129"/>
                  <a:pt x="0" y="284180"/>
                </a:cubicBezTo>
                <a:cubicBezTo>
                  <a:pt x="-43" y="292274"/>
                  <a:pt x="5979" y="299031"/>
                  <a:pt x="14052" y="299095"/>
                </a:cubicBezTo>
                <a:cubicBezTo>
                  <a:pt x="34515" y="299290"/>
                  <a:pt x="54957" y="299268"/>
                  <a:pt x="75420" y="299095"/>
                </a:cubicBezTo>
                <a:cubicBezTo>
                  <a:pt x="83493" y="299031"/>
                  <a:pt x="89709" y="292318"/>
                  <a:pt x="89752" y="284331"/>
                </a:cubicBezTo>
                <a:cubicBezTo>
                  <a:pt x="89796" y="276258"/>
                  <a:pt x="83449" y="269696"/>
                  <a:pt x="75182" y="269415"/>
                </a:cubicBezTo>
                <a:cubicBezTo>
                  <a:pt x="71211" y="269286"/>
                  <a:pt x="67217" y="269156"/>
                  <a:pt x="63267" y="269437"/>
                </a:cubicBezTo>
                <a:cubicBezTo>
                  <a:pt x="60202" y="269674"/>
                  <a:pt x="59706" y="268552"/>
                  <a:pt x="59706" y="265746"/>
                </a:cubicBezTo>
                <a:cubicBezTo>
                  <a:pt x="59813" y="233238"/>
                  <a:pt x="59813" y="200752"/>
                  <a:pt x="59706" y="168245"/>
                </a:cubicBezTo>
                <a:cubicBezTo>
                  <a:pt x="59706" y="165266"/>
                  <a:pt x="60245" y="164381"/>
                  <a:pt x="63440" y="164381"/>
                </a:cubicBezTo>
                <a:cubicBezTo>
                  <a:pt x="120965" y="164489"/>
                  <a:pt x="178469" y="164467"/>
                  <a:pt x="235994" y="164467"/>
                </a:cubicBezTo>
                <a:cubicBezTo>
                  <a:pt x="237505" y="164467"/>
                  <a:pt x="239037" y="164467"/>
                  <a:pt x="240548" y="164381"/>
                </a:cubicBezTo>
                <a:cubicBezTo>
                  <a:pt x="244736" y="164143"/>
                  <a:pt x="248146" y="162309"/>
                  <a:pt x="250823" y="159092"/>
                </a:cubicBezTo>
                <a:cubicBezTo>
                  <a:pt x="255550" y="153394"/>
                  <a:pt x="255485" y="146076"/>
                  <a:pt x="250542" y="139471"/>
                </a:cubicBezTo>
                <a:close/>
                <a:moveTo>
                  <a:pt x="228374" y="147091"/>
                </a:moveTo>
                <a:cubicBezTo>
                  <a:pt x="175360" y="147091"/>
                  <a:pt x="122325" y="147091"/>
                  <a:pt x="69311" y="147091"/>
                </a:cubicBezTo>
                <a:cubicBezTo>
                  <a:pt x="63375" y="147091"/>
                  <a:pt x="59770" y="143788"/>
                  <a:pt x="59749" y="138349"/>
                </a:cubicBezTo>
                <a:cubicBezTo>
                  <a:pt x="59749" y="105906"/>
                  <a:pt x="59749" y="73463"/>
                  <a:pt x="59749" y="40999"/>
                </a:cubicBezTo>
                <a:cubicBezTo>
                  <a:pt x="59749" y="35559"/>
                  <a:pt x="63353" y="32257"/>
                  <a:pt x="69311" y="32257"/>
                </a:cubicBezTo>
                <a:cubicBezTo>
                  <a:pt x="122325" y="32257"/>
                  <a:pt x="175360" y="32257"/>
                  <a:pt x="228374" y="32257"/>
                </a:cubicBezTo>
                <a:cubicBezTo>
                  <a:pt x="228849" y="32257"/>
                  <a:pt x="229302" y="32300"/>
                  <a:pt x="230166" y="32321"/>
                </a:cubicBezTo>
                <a:cubicBezTo>
                  <a:pt x="221661" y="42682"/>
                  <a:pt x="213437" y="52720"/>
                  <a:pt x="205191" y="62757"/>
                </a:cubicBezTo>
                <a:cubicBezTo>
                  <a:pt x="199428" y="69772"/>
                  <a:pt x="193665" y="76787"/>
                  <a:pt x="187901" y="83824"/>
                </a:cubicBezTo>
                <a:cubicBezTo>
                  <a:pt x="184469" y="88012"/>
                  <a:pt x="184491" y="91358"/>
                  <a:pt x="187901" y="95524"/>
                </a:cubicBezTo>
                <a:cubicBezTo>
                  <a:pt x="201522" y="112123"/>
                  <a:pt x="215142" y="128722"/>
                  <a:pt x="228763" y="145343"/>
                </a:cubicBezTo>
                <a:cubicBezTo>
                  <a:pt x="229130" y="145796"/>
                  <a:pt x="229496" y="146249"/>
                  <a:pt x="229842" y="146702"/>
                </a:cubicBezTo>
                <a:cubicBezTo>
                  <a:pt x="229410" y="147350"/>
                  <a:pt x="228806" y="147069"/>
                  <a:pt x="228309" y="147069"/>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566" name="Google Shape;1566;p11">
            <a:hlinkClick r:id="rId13" action="ppaction://hlinksldjump"/>
          </p:cNvPr>
          <p:cNvSpPr txBox="1"/>
          <p:nvPr/>
        </p:nvSpPr>
        <p:spPr>
          <a:xfrm>
            <a:off x="869323" y="4384781"/>
            <a:ext cx="731290"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Gallery</a:t>
            </a:r>
            <a:endParaRPr sz="1400" b="0" i="0" u="none" strike="noStrike" cap="none">
              <a:solidFill>
                <a:srgbClr val="000000"/>
              </a:solidFill>
              <a:latin typeface="Arial"/>
              <a:ea typeface="Arial"/>
              <a:cs typeface="Arial"/>
              <a:sym typeface="Arial"/>
            </a:endParaRPr>
          </a:p>
        </p:txBody>
      </p:sp>
      <p:grpSp>
        <p:nvGrpSpPr>
          <p:cNvPr id="1567" name="Google Shape;1567;p11"/>
          <p:cNvGrpSpPr/>
          <p:nvPr/>
        </p:nvGrpSpPr>
        <p:grpSpPr>
          <a:xfrm>
            <a:off x="441718" y="4384781"/>
            <a:ext cx="203671" cy="203671"/>
            <a:chOff x="5762625" y="3095625"/>
            <a:chExt cx="665130" cy="665130"/>
          </a:xfrm>
        </p:grpSpPr>
        <p:sp>
          <p:nvSpPr>
            <p:cNvPr id="1568" name="Google Shape;1568;p11">
              <a:hlinkClick r:id="rId13" action="ppaction://hlinksldjump"/>
            </p:cNvPr>
            <p:cNvSpPr/>
            <p:nvPr/>
          </p:nvSpPr>
          <p:spPr>
            <a:xfrm>
              <a:off x="5762625" y="3095625"/>
              <a:ext cx="665130" cy="665130"/>
            </a:xfrm>
            <a:custGeom>
              <a:avLst/>
              <a:gdLst/>
              <a:ahLst/>
              <a:cxnLst/>
              <a:rect l="l" t="t" r="r" b="b"/>
              <a:pathLst>
                <a:path w="665130" h="665130" extrusionOk="0">
                  <a:moveTo>
                    <a:pt x="663035" y="100298"/>
                  </a:moveTo>
                  <a:cubicBezTo>
                    <a:pt x="650938" y="40481"/>
                    <a:pt x="601599" y="95"/>
                    <a:pt x="540639" y="0"/>
                  </a:cubicBezTo>
                  <a:cubicBezTo>
                    <a:pt x="471392" y="0"/>
                    <a:pt x="402050" y="0"/>
                    <a:pt x="332804" y="0"/>
                  </a:cubicBezTo>
                  <a:cubicBezTo>
                    <a:pt x="263557" y="0"/>
                    <a:pt x="193643" y="0"/>
                    <a:pt x="124111" y="0"/>
                  </a:cubicBezTo>
                  <a:cubicBezTo>
                    <a:pt x="54388" y="191"/>
                    <a:pt x="95" y="54483"/>
                    <a:pt x="0" y="124397"/>
                  </a:cubicBezTo>
                  <a:cubicBezTo>
                    <a:pt x="0" y="263176"/>
                    <a:pt x="0" y="401955"/>
                    <a:pt x="0" y="540830"/>
                  </a:cubicBezTo>
                  <a:cubicBezTo>
                    <a:pt x="0" y="549021"/>
                    <a:pt x="572" y="557117"/>
                    <a:pt x="2191" y="565118"/>
                  </a:cubicBezTo>
                  <a:cubicBezTo>
                    <a:pt x="14478" y="624840"/>
                    <a:pt x="63818" y="665131"/>
                    <a:pt x="124778" y="665131"/>
                  </a:cubicBezTo>
                  <a:cubicBezTo>
                    <a:pt x="260414" y="665131"/>
                    <a:pt x="395954" y="665131"/>
                    <a:pt x="531590" y="665131"/>
                  </a:cubicBezTo>
                  <a:cubicBezTo>
                    <a:pt x="539020" y="665131"/>
                    <a:pt x="546354" y="664845"/>
                    <a:pt x="553784" y="663988"/>
                  </a:cubicBezTo>
                  <a:cubicBezTo>
                    <a:pt x="618744" y="656749"/>
                    <a:pt x="665131" y="605504"/>
                    <a:pt x="665131" y="540258"/>
                  </a:cubicBezTo>
                  <a:cubicBezTo>
                    <a:pt x="665131" y="401669"/>
                    <a:pt x="665131" y="263081"/>
                    <a:pt x="665131" y="124587"/>
                  </a:cubicBezTo>
                  <a:cubicBezTo>
                    <a:pt x="665131" y="116396"/>
                    <a:pt x="664559" y="108299"/>
                    <a:pt x="662940" y="100203"/>
                  </a:cubicBezTo>
                  <a:close/>
                  <a:moveTo>
                    <a:pt x="47530" y="126683"/>
                  </a:moveTo>
                  <a:cubicBezTo>
                    <a:pt x="47530" y="79820"/>
                    <a:pt x="79915" y="47530"/>
                    <a:pt x="126778" y="47530"/>
                  </a:cubicBezTo>
                  <a:cubicBezTo>
                    <a:pt x="264128" y="47530"/>
                    <a:pt x="401384" y="47530"/>
                    <a:pt x="538734" y="47530"/>
                  </a:cubicBezTo>
                  <a:cubicBezTo>
                    <a:pt x="585216" y="47530"/>
                    <a:pt x="617696" y="79915"/>
                    <a:pt x="617696" y="126206"/>
                  </a:cubicBezTo>
                  <a:cubicBezTo>
                    <a:pt x="617696" y="230315"/>
                    <a:pt x="617696" y="334518"/>
                    <a:pt x="617696" y="438626"/>
                  </a:cubicBezTo>
                  <a:lnTo>
                    <a:pt x="617696" y="446246"/>
                  </a:lnTo>
                  <a:cubicBezTo>
                    <a:pt x="582263" y="410813"/>
                    <a:pt x="547973" y="376523"/>
                    <a:pt x="513779" y="342233"/>
                  </a:cubicBezTo>
                  <a:cubicBezTo>
                    <a:pt x="508921" y="337375"/>
                    <a:pt x="503777" y="333375"/>
                    <a:pt x="496729" y="332708"/>
                  </a:cubicBezTo>
                  <a:cubicBezTo>
                    <a:pt x="488156" y="331851"/>
                    <a:pt x="481489" y="335280"/>
                    <a:pt x="475583" y="341281"/>
                  </a:cubicBezTo>
                  <a:cubicBezTo>
                    <a:pt x="444722" y="372332"/>
                    <a:pt x="413575" y="403193"/>
                    <a:pt x="382810" y="434340"/>
                  </a:cubicBezTo>
                  <a:cubicBezTo>
                    <a:pt x="378619" y="438531"/>
                    <a:pt x="376714" y="438245"/>
                    <a:pt x="372713" y="434340"/>
                  </a:cubicBezTo>
                  <a:cubicBezTo>
                    <a:pt x="306896" y="368237"/>
                    <a:pt x="240887" y="302324"/>
                    <a:pt x="174974" y="236411"/>
                  </a:cubicBezTo>
                  <a:cubicBezTo>
                    <a:pt x="160592" y="222028"/>
                    <a:pt x="148495" y="221933"/>
                    <a:pt x="134207" y="236220"/>
                  </a:cubicBezTo>
                  <a:cubicBezTo>
                    <a:pt x="105728" y="264700"/>
                    <a:pt x="77248" y="293180"/>
                    <a:pt x="48673" y="321755"/>
                  </a:cubicBezTo>
                  <a:cubicBezTo>
                    <a:pt x="46673" y="319564"/>
                    <a:pt x="47625" y="317278"/>
                    <a:pt x="47625" y="315182"/>
                  </a:cubicBezTo>
                  <a:cubicBezTo>
                    <a:pt x="47625" y="252317"/>
                    <a:pt x="47625" y="189548"/>
                    <a:pt x="47625" y="126683"/>
                  </a:cubicBezTo>
                  <a:close/>
                  <a:moveTo>
                    <a:pt x="487299" y="617696"/>
                  </a:moveTo>
                  <a:lnTo>
                    <a:pt x="356711" y="617696"/>
                  </a:lnTo>
                  <a:cubicBezTo>
                    <a:pt x="279749" y="617696"/>
                    <a:pt x="202787" y="617696"/>
                    <a:pt x="125825" y="617696"/>
                  </a:cubicBezTo>
                  <a:cubicBezTo>
                    <a:pt x="85153" y="617696"/>
                    <a:pt x="55055" y="592169"/>
                    <a:pt x="48387" y="552355"/>
                  </a:cubicBezTo>
                  <a:cubicBezTo>
                    <a:pt x="47720" y="548450"/>
                    <a:pt x="47625" y="544449"/>
                    <a:pt x="47625" y="540544"/>
                  </a:cubicBezTo>
                  <a:cubicBezTo>
                    <a:pt x="47625" y="492252"/>
                    <a:pt x="47625" y="444056"/>
                    <a:pt x="47530" y="395764"/>
                  </a:cubicBezTo>
                  <a:cubicBezTo>
                    <a:pt x="47530" y="391382"/>
                    <a:pt x="48959" y="388525"/>
                    <a:pt x="52007" y="385572"/>
                  </a:cubicBezTo>
                  <a:cubicBezTo>
                    <a:pt x="84677" y="353092"/>
                    <a:pt x="117158" y="320612"/>
                    <a:pt x="149638" y="287941"/>
                  </a:cubicBezTo>
                  <a:cubicBezTo>
                    <a:pt x="153162" y="284417"/>
                    <a:pt x="154972" y="283178"/>
                    <a:pt x="159258" y="287560"/>
                  </a:cubicBezTo>
                  <a:cubicBezTo>
                    <a:pt x="267557" y="396145"/>
                    <a:pt x="376047" y="504635"/>
                    <a:pt x="484537" y="613124"/>
                  </a:cubicBezTo>
                  <a:cubicBezTo>
                    <a:pt x="485680" y="614267"/>
                    <a:pt x="487013" y="615315"/>
                    <a:pt x="488347" y="616363"/>
                  </a:cubicBezTo>
                  <a:cubicBezTo>
                    <a:pt x="488061" y="616839"/>
                    <a:pt x="487680" y="617315"/>
                    <a:pt x="487394" y="617792"/>
                  </a:cubicBezTo>
                  <a:close/>
                  <a:moveTo>
                    <a:pt x="597503" y="593217"/>
                  </a:moveTo>
                  <a:cubicBezTo>
                    <a:pt x="587312" y="604171"/>
                    <a:pt x="574929" y="611410"/>
                    <a:pt x="560451" y="615220"/>
                  </a:cubicBezTo>
                  <a:cubicBezTo>
                    <a:pt x="556641" y="616172"/>
                    <a:pt x="554165" y="615791"/>
                    <a:pt x="551307" y="612934"/>
                  </a:cubicBezTo>
                  <a:cubicBezTo>
                    <a:pt x="505968" y="567404"/>
                    <a:pt x="460439" y="521875"/>
                    <a:pt x="414909" y="476536"/>
                  </a:cubicBezTo>
                  <a:cubicBezTo>
                    <a:pt x="412051" y="473678"/>
                    <a:pt x="411671" y="472250"/>
                    <a:pt x="414814" y="469201"/>
                  </a:cubicBezTo>
                  <a:cubicBezTo>
                    <a:pt x="440150" y="444151"/>
                    <a:pt x="465296" y="419005"/>
                    <a:pt x="490347" y="393668"/>
                  </a:cubicBezTo>
                  <a:cubicBezTo>
                    <a:pt x="493205" y="390811"/>
                    <a:pt x="494729" y="390335"/>
                    <a:pt x="497872" y="393478"/>
                  </a:cubicBezTo>
                  <a:cubicBezTo>
                    <a:pt x="536734" y="432625"/>
                    <a:pt x="575786" y="471583"/>
                    <a:pt x="614839" y="510540"/>
                  </a:cubicBezTo>
                  <a:cubicBezTo>
                    <a:pt x="616934" y="512636"/>
                    <a:pt x="617887" y="514731"/>
                    <a:pt x="617792" y="517684"/>
                  </a:cubicBezTo>
                  <a:cubicBezTo>
                    <a:pt x="617601" y="522637"/>
                    <a:pt x="617792" y="527590"/>
                    <a:pt x="617792" y="534734"/>
                  </a:cubicBezTo>
                  <a:cubicBezTo>
                    <a:pt x="619125" y="555498"/>
                    <a:pt x="613505" y="576167"/>
                    <a:pt x="597599" y="59331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569" name="Google Shape;1569;p11">
              <a:hlinkClick r:id="rId13" action="ppaction://hlinksldjump"/>
            </p:cNvPr>
            <p:cNvSpPr/>
            <p:nvPr/>
          </p:nvSpPr>
          <p:spPr>
            <a:xfrm>
              <a:off x="6166578" y="3190683"/>
              <a:ext cx="166213" cy="166307"/>
            </a:xfrm>
            <a:custGeom>
              <a:avLst/>
              <a:gdLst/>
              <a:ahLst/>
              <a:cxnLst/>
              <a:rect l="l" t="t" r="r" b="b"/>
              <a:pathLst>
                <a:path w="166213" h="166307" extrusionOk="0">
                  <a:moveTo>
                    <a:pt x="83345" y="166307"/>
                  </a:moveTo>
                  <a:cubicBezTo>
                    <a:pt x="128589" y="166307"/>
                    <a:pt x="166022" y="129160"/>
                    <a:pt x="166213" y="83821"/>
                  </a:cubicBezTo>
                  <a:cubicBezTo>
                    <a:pt x="166403" y="37529"/>
                    <a:pt x="129351" y="191"/>
                    <a:pt x="83250" y="1"/>
                  </a:cubicBezTo>
                  <a:cubicBezTo>
                    <a:pt x="37911" y="-190"/>
                    <a:pt x="287" y="36958"/>
                    <a:pt x="2" y="82011"/>
                  </a:cubicBezTo>
                  <a:cubicBezTo>
                    <a:pt x="-284" y="128683"/>
                    <a:pt x="36863" y="166117"/>
                    <a:pt x="83345" y="166212"/>
                  </a:cubicBezTo>
                  <a:close/>
                  <a:moveTo>
                    <a:pt x="82869" y="47530"/>
                  </a:moveTo>
                  <a:cubicBezTo>
                    <a:pt x="102681" y="47530"/>
                    <a:pt x="118778" y="63628"/>
                    <a:pt x="118683" y="83344"/>
                  </a:cubicBezTo>
                  <a:cubicBezTo>
                    <a:pt x="118683" y="102775"/>
                    <a:pt x="102681" y="118682"/>
                    <a:pt x="83250" y="118777"/>
                  </a:cubicBezTo>
                  <a:cubicBezTo>
                    <a:pt x="63533" y="118777"/>
                    <a:pt x="47436" y="102775"/>
                    <a:pt x="47436" y="82963"/>
                  </a:cubicBezTo>
                  <a:cubicBezTo>
                    <a:pt x="47436" y="63628"/>
                    <a:pt x="63533" y="47530"/>
                    <a:pt x="82869" y="47530"/>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570" name="Google Shape;1570;p11">
            <a:hlinkClick r:id="rId14" action="ppaction://hlinksldjump"/>
          </p:cNvPr>
          <p:cNvSpPr txBox="1"/>
          <p:nvPr/>
        </p:nvSpPr>
        <p:spPr>
          <a:xfrm>
            <a:off x="869323" y="4837548"/>
            <a:ext cx="712054"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Pricing</a:t>
            </a:r>
            <a:endParaRPr sz="1400" b="0" i="0" u="none" strike="noStrike" cap="none">
              <a:solidFill>
                <a:srgbClr val="000000"/>
              </a:solidFill>
              <a:latin typeface="Arial"/>
              <a:ea typeface="Arial"/>
              <a:cs typeface="Arial"/>
              <a:sym typeface="Arial"/>
            </a:endParaRPr>
          </a:p>
        </p:txBody>
      </p:sp>
      <p:grpSp>
        <p:nvGrpSpPr>
          <p:cNvPr id="1571" name="Google Shape;1571;p11"/>
          <p:cNvGrpSpPr/>
          <p:nvPr/>
        </p:nvGrpSpPr>
        <p:grpSpPr>
          <a:xfrm>
            <a:off x="431321" y="4863718"/>
            <a:ext cx="207664" cy="207733"/>
            <a:chOff x="6124575" y="3380359"/>
            <a:chExt cx="468618" cy="468774"/>
          </a:xfrm>
        </p:grpSpPr>
        <p:sp>
          <p:nvSpPr>
            <p:cNvPr id="1572" name="Google Shape;1572;p11">
              <a:hlinkClick r:id="rId14" action="ppaction://hlinksldjump"/>
            </p:cNvPr>
            <p:cNvSpPr/>
            <p:nvPr/>
          </p:nvSpPr>
          <p:spPr>
            <a:xfrm>
              <a:off x="6124575" y="3380359"/>
              <a:ext cx="468618" cy="468774"/>
            </a:xfrm>
            <a:custGeom>
              <a:avLst/>
              <a:gdLst/>
              <a:ahLst/>
              <a:cxnLst/>
              <a:rect l="l" t="t" r="r" b="b"/>
              <a:pathLst>
                <a:path w="468618" h="468774" extrusionOk="0">
                  <a:moveTo>
                    <a:pt x="468523" y="56377"/>
                  </a:moveTo>
                  <a:cubicBezTo>
                    <a:pt x="468523" y="53329"/>
                    <a:pt x="468523" y="50186"/>
                    <a:pt x="467951" y="47138"/>
                  </a:cubicBezTo>
                  <a:cubicBezTo>
                    <a:pt x="463094" y="18849"/>
                    <a:pt x="441567" y="466"/>
                    <a:pt x="412706" y="85"/>
                  </a:cubicBezTo>
                  <a:cubicBezTo>
                    <a:pt x="391561" y="-106"/>
                    <a:pt x="370415" y="85"/>
                    <a:pt x="349270" y="85"/>
                  </a:cubicBezTo>
                  <a:cubicBezTo>
                    <a:pt x="329744" y="85"/>
                    <a:pt x="310217" y="85"/>
                    <a:pt x="290691" y="85"/>
                  </a:cubicBezTo>
                  <a:cubicBezTo>
                    <a:pt x="259640" y="-106"/>
                    <a:pt x="233446" y="10943"/>
                    <a:pt x="211538" y="32946"/>
                  </a:cubicBezTo>
                  <a:cubicBezTo>
                    <a:pt x="146959" y="97716"/>
                    <a:pt x="82379" y="162391"/>
                    <a:pt x="17800" y="227065"/>
                  </a:cubicBezTo>
                  <a:cubicBezTo>
                    <a:pt x="-5917" y="250878"/>
                    <a:pt x="-5917" y="284120"/>
                    <a:pt x="17705" y="307837"/>
                  </a:cubicBezTo>
                  <a:cubicBezTo>
                    <a:pt x="65234" y="355558"/>
                    <a:pt x="112859" y="403183"/>
                    <a:pt x="160484" y="450808"/>
                  </a:cubicBezTo>
                  <a:cubicBezTo>
                    <a:pt x="184392" y="474715"/>
                    <a:pt x="217539" y="474811"/>
                    <a:pt x="241542" y="450808"/>
                  </a:cubicBezTo>
                  <a:cubicBezTo>
                    <a:pt x="306407" y="386133"/>
                    <a:pt x="371177" y="321363"/>
                    <a:pt x="435947" y="256688"/>
                  </a:cubicBezTo>
                  <a:cubicBezTo>
                    <a:pt x="457664" y="234971"/>
                    <a:pt x="468713" y="208777"/>
                    <a:pt x="468618" y="177916"/>
                  </a:cubicBezTo>
                  <a:cubicBezTo>
                    <a:pt x="468523" y="137435"/>
                    <a:pt x="468618" y="96859"/>
                    <a:pt x="468618" y="56377"/>
                  </a:cubicBezTo>
                  <a:close/>
                  <a:moveTo>
                    <a:pt x="409944" y="230875"/>
                  </a:moveTo>
                  <a:cubicBezTo>
                    <a:pt x="345174" y="295455"/>
                    <a:pt x="280595" y="360034"/>
                    <a:pt x="215920" y="424709"/>
                  </a:cubicBezTo>
                  <a:cubicBezTo>
                    <a:pt x="206014" y="434615"/>
                    <a:pt x="196013" y="434615"/>
                    <a:pt x="186202" y="424709"/>
                  </a:cubicBezTo>
                  <a:cubicBezTo>
                    <a:pt x="139053" y="377560"/>
                    <a:pt x="92000" y="330316"/>
                    <a:pt x="44851" y="283168"/>
                  </a:cubicBezTo>
                  <a:cubicBezTo>
                    <a:pt x="33707" y="272023"/>
                    <a:pt x="33802" y="262879"/>
                    <a:pt x="44851" y="251735"/>
                  </a:cubicBezTo>
                  <a:cubicBezTo>
                    <a:pt x="108764" y="187727"/>
                    <a:pt x="172676" y="123814"/>
                    <a:pt x="236494" y="59711"/>
                  </a:cubicBezTo>
                  <a:cubicBezTo>
                    <a:pt x="252020" y="44090"/>
                    <a:pt x="270403" y="36375"/>
                    <a:pt x="292406" y="36565"/>
                  </a:cubicBezTo>
                  <a:cubicBezTo>
                    <a:pt x="331744" y="36756"/>
                    <a:pt x="371082" y="36565"/>
                    <a:pt x="410516" y="36565"/>
                  </a:cubicBezTo>
                  <a:cubicBezTo>
                    <a:pt x="425184" y="36565"/>
                    <a:pt x="432233" y="43709"/>
                    <a:pt x="432233" y="58473"/>
                  </a:cubicBezTo>
                  <a:cubicBezTo>
                    <a:pt x="432233" y="78666"/>
                    <a:pt x="432233" y="98859"/>
                    <a:pt x="432233" y="118957"/>
                  </a:cubicBezTo>
                  <a:cubicBezTo>
                    <a:pt x="432233" y="138292"/>
                    <a:pt x="432233" y="157628"/>
                    <a:pt x="432233" y="177059"/>
                  </a:cubicBezTo>
                  <a:cubicBezTo>
                    <a:pt x="432233" y="198109"/>
                    <a:pt x="424994" y="216016"/>
                    <a:pt x="410039" y="230875"/>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573" name="Google Shape;1573;p11">
              <a:hlinkClick r:id="rId14" action="ppaction://hlinksldjump"/>
            </p:cNvPr>
            <p:cNvSpPr/>
            <p:nvPr/>
          </p:nvSpPr>
          <p:spPr>
            <a:xfrm>
              <a:off x="6405646" y="3456453"/>
              <a:ext cx="109824" cy="109728"/>
            </a:xfrm>
            <a:custGeom>
              <a:avLst/>
              <a:gdLst/>
              <a:ahLst/>
              <a:cxnLst/>
              <a:rect l="l" t="t" r="r" b="b"/>
              <a:pathLst>
                <a:path w="109824" h="109728" extrusionOk="0">
                  <a:moveTo>
                    <a:pt x="55055" y="0"/>
                  </a:moveTo>
                  <a:cubicBezTo>
                    <a:pt x="24765" y="-95"/>
                    <a:pt x="95" y="24480"/>
                    <a:pt x="0" y="54674"/>
                  </a:cubicBezTo>
                  <a:cubicBezTo>
                    <a:pt x="0" y="84868"/>
                    <a:pt x="24575" y="109633"/>
                    <a:pt x="54769" y="109728"/>
                  </a:cubicBezTo>
                  <a:cubicBezTo>
                    <a:pt x="85058" y="109728"/>
                    <a:pt x="109633" y="85344"/>
                    <a:pt x="109823" y="55055"/>
                  </a:cubicBezTo>
                  <a:cubicBezTo>
                    <a:pt x="110014" y="24861"/>
                    <a:pt x="85344" y="191"/>
                    <a:pt x="55055" y="96"/>
                  </a:cubicBezTo>
                  <a:close/>
                  <a:moveTo>
                    <a:pt x="54673" y="73152"/>
                  </a:moveTo>
                  <a:cubicBezTo>
                    <a:pt x="44577" y="72962"/>
                    <a:pt x="36576" y="64675"/>
                    <a:pt x="36671" y="54579"/>
                  </a:cubicBezTo>
                  <a:cubicBezTo>
                    <a:pt x="36766" y="44482"/>
                    <a:pt x="45053" y="36386"/>
                    <a:pt x="55150" y="36481"/>
                  </a:cubicBezTo>
                  <a:cubicBezTo>
                    <a:pt x="65151" y="36576"/>
                    <a:pt x="73247" y="44958"/>
                    <a:pt x="73152" y="55055"/>
                  </a:cubicBezTo>
                  <a:cubicBezTo>
                    <a:pt x="73057" y="65151"/>
                    <a:pt x="64675" y="73248"/>
                    <a:pt x="54673" y="7315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574" name="Google Shape;1574;p11">
            <a:hlinkClick r:id="rId15" action="ppaction://hlinksldjump"/>
          </p:cNvPr>
          <p:cNvSpPr txBox="1"/>
          <p:nvPr/>
        </p:nvSpPr>
        <p:spPr>
          <a:xfrm>
            <a:off x="869325" y="5290325"/>
            <a:ext cx="11481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1ED760"/>
                </a:solidFill>
                <a:latin typeface="Poppins Medium"/>
                <a:ea typeface="Poppins Medium"/>
                <a:cs typeface="Poppins Medium"/>
                <a:sym typeface="Poppins Medium"/>
              </a:rPr>
              <a:t>Future Work</a:t>
            </a:r>
            <a:endParaRPr sz="1400" b="0" i="0" u="none" strike="noStrike" cap="none">
              <a:solidFill>
                <a:srgbClr val="000000"/>
              </a:solidFill>
              <a:latin typeface="Arial"/>
              <a:ea typeface="Arial"/>
              <a:cs typeface="Arial"/>
              <a:sym typeface="Arial"/>
            </a:endParaRPr>
          </a:p>
        </p:txBody>
      </p:sp>
      <p:sp>
        <p:nvSpPr>
          <p:cNvPr id="1575" name="Google Shape;1575;p11">
            <a:hlinkClick r:id="rId15" action="ppaction://hlinksldjump"/>
          </p:cNvPr>
          <p:cNvSpPr/>
          <p:nvPr/>
        </p:nvSpPr>
        <p:spPr>
          <a:xfrm>
            <a:off x="436263" y="5292935"/>
            <a:ext cx="198499" cy="198487"/>
          </a:xfrm>
          <a:custGeom>
            <a:avLst/>
            <a:gdLst/>
            <a:ahLst/>
            <a:cxnLst/>
            <a:rect l="l" t="t" r="r" b="b"/>
            <a:pathLst>
              <a:path w="692188" h="692149" extrusionOk="0">
                <a:moveTo>
                  <a:pt x="676275" y="478060"/>
                </a:moveTo>
                <a:cubicBezTo>
                  <a:pt x="606266" y="450056"/>
                  <a:pt x="536258" y="422053"/>
                  <a:pt x="466154" y="394049"/>
                </a:cubicBezTo>
                <a:cubicBezTo>
                  <a:pt x="450247" y="387668"/>
                  <a:pt x="440531" y="392049"/>
                  <a:pt x="434150" y="407956"/>
                </a:cubicBezTo>
                <a:cubicBezTo>
                  <a:pt x="423005" y="435864"/>
                  <a:pt x="411575" y="463677"/>
                  <a:pt x="400907" y="491871"/>
                </a:cubicBezTo>
                <a:cubicBezTo>
                  <a:pt x="398431" y="498443"/>
                  <a:pt x="395288" y="499491"/>
                  <a:pt x="389096" y="498729"/>
                </a:cubicBezTo>
                <a:cubicBezTo>
                  <a:pt x="342138" y="493205"/>
                  <a:pt x="300609" y="475393"/>
                  <a:pt x="265462" y="443675"/>
                </a:cubicBezTo>
                <a:cubicBezTo>
                  <a:pt x="223456" y="405765"/>
                  <a:pt x="199739" y="358235"/>
                  <a:pt x="193453" y="302038"/>
                </a:cubicBezTo>
                <a:cubicBezTo>
                  <a:pt x="192881" y="296609"/>
                  <a:pt x="194024" y="293942"/>
                  <a:pt x="199644" y="291751"/>
                </a:cubicBezTo>
                <a:cubicBezTo>
                  <a:pt x="227933" y="280892"/>
                  <a:pt x="255937" y="269462"/>
                  <a:pt x="284131" y="258223"/>
                </a:cubicBezTo>
                <a:cubicBezTo>
                  <a:pt x="300323" y="251746"/>
                  <a:pt x="304514" y="242030"/>
                  <a:pt x="298037" y="225647"/>
                </a:cubicBezTo>
                <a:cubicBezTo>
                  <a:pt x="270415" y="156686"/>
                  <a:pt x="242697" y="87725"/>
                  <a:pt x="215360" y="18669"/>
                </a:cubicBezTo>
                <a:cubicBezTo>
                  <a:pt x="211931" y="10096"/>
                  <a:pt x="207645" y="3239"/>
                  <a:pt x="198787" y="0"/>
                </a:cubicBezTo>
                <a:lnTo>
                  <a:pt x="192024" y="0"/>
                </a:lnTo>
                <a:cubicBezTo>
                  <a:pt x="189357" y="2000"/>
                  <a:pt x="186595" y="2191"/>
                  <a:pt x="183928" y="0"/>
                </a:cubicBezTo>
                <a:lnTo>
                  <a:pt x="174498" y="0"/>
                </a:lnTo>
                <a:cubicBezTo>
                  <a:pt x="167069" y="1619"/>
                  <a:pt x="159353" y="953"/>
                  <a:pt x="151924" y="2858"/>
                </a:cubicBezTo>
                <a:cubicBezTo>
                  <a:pt x="86582" y="18860"/>
                  <a:pt x="40291" y="57531"/>
                  <a:pt x="13335" y="119063"/>
                </a:cubicBezTo>
                <a:cubicBezTo>
                  <a:pt x="5810" y="136303"/>
                  <a:pt x="1524" y="154400"/>
                  <a:pt x="0" y="173069"/>
                </a:cubicBezTo>
                <a:lnTo>
                  <a:pt x="0" y="181166"/>
                </a:lnTo>
                <a:cubicBezTo>
                  <a:pt x="1143" y="183833"/>
                  <a:pt x="1143" y="186595"/>
                  <a:pt x="0" y="189262"/>
                </a:cubicBezTo>
                <a:lnTo>
                  <a:pt x="0" y="198692"/>
                </a:lnTo>
                <a:cubicBezTo>
                  <a:pt x="1143" y="201835"/>
                  <a:pt x="1143" y="204978"/>
                  <a:pt x="0" y="208121"/>
                </a:cubicBezTo>
                <a:lnTo>
                  <a:pt x="0" y="212217"/>
                </a:lnTo>
                <a:cubicBezTo>
                  <a:pt x="953" y="213074"/>
                  <a:pt x="667" y="214122"/>
                  <a:pt x="667" y="215170"/>
                </a:cubicBezTo>
                <a:cubicBezTo>
                  <a:pt x="667" y="215932"/>
                  <a:pt x="667" y="216789"/>
                  <a:pt x="667" y="217551"/>
                </a:cubicBezTo>
                <a:cubicBezTo>
                  <a:pt x="667" y="218313"/>
                  <a:pt x="667" y="219170"/>
                  <a:pt x="667" y="219932"/>
                </a:cubicBezTo>
                <a:cubicBezTo>
                  <a:pt x="667" y="220980"/>
                  <a:pt x="857" y="222123"/>
                  <a:pt x="0" y="222885"/>
                </a:cubicBezTo>
                <a:lnTo>
                  <a:pt x="0" y="228314"/>
                </a:lnTo>
                <a:cubicBezTo>
                  <a:pt x="2477" y="229553"/>
                  <a:pt x="1334" y="231934"/>
                  <a:pt x="1429" y="233648"/>
                </a:cubicBezTo>
                <a:cubicBezTo>
                  <a:pt x="7239" y="300990"/>
                  <a:pt x="24479" y="365189"/>
                  <a:pt x="56769" y="424625"/>
                </a:cubicBezTo>
                <a:cubicBezTo>
                  <a:pt x="132017" y="563213"/>
                  <a:pt x="246983" y="649605"/>
                  <a:pt x="401479" y="682371"/>
                </a:cubicBezTo>
                <a:cubicBezTo>
                  <a:pt x="439674" y="690467"/>
                  <a:pt x="478536" y="694373"/>
                  <a:pt x="517589" y="690848"/>
                </a:cubicBezTo>
                <a:cubicBezTo>
                  <a:pt x="614267" y="682276"/>
                  <a:pt x="690848" y="599218"/>
                  <a:pt x="692182" y="501968"/>
                </a:cubicBezTo>
                <a:cubicBezTo>
                  <a:pt x="692372" y="488537"/>
                  <a:pt x="688562" y="482632"/>
                  <a:pt x="676180" y="477679"/>
                </a:cubicBezTo>
                <a:close/>
                <a:moveTo>
                  <a:pt x="650367" y="520065"/>
                </a:moveTo>
                <a:cubicBezTo>
                  <a:pt x="642366" y="579215"/>
                  <a:pt x="596837" y="630936"/>
                  <a:pt x="538925" y="646271"/>
                </a:cubicBezTo>
                <a:cubicBezTo>
                  <a:pt x="523399" y="650367"/>
                  <a:pt x="507587" y="652272"/>
                  <a:pt x="493014" y="651701"/>
                </a:cubicBezTo>
                <a:cubicBezTo>
                  <a:pt x="292418" y="650653"/>
                  <a:pt x="113348" y="513683"/>
                  <a:pt x="58103" y="320421"/>
                </a:cubicBezTo>
                <a:cubicBezTo>
                  <a:pt x="46387" y="279273"/>
                  <a:pt x="40481" y="237268"/>
                  <a:pt x="40577" y="194405"/>
                </a:cubicBezTo>
                <a:cubicBezTo>
                  <a:pt x="40672" y="117920"/>
                  <a:pt x="95726" y="53912"/>
                  <a:pt x="171164" y="42101"/>
                </a:cubicBezTo>
                <a:cubicBezTo>
                  <a:pt x="177641" y="41053"/>
                  <a:pt x="181261" y="41910"/>
                  <a:pt x="184023" y="49149"/>
                </a:cubicBezTo>
                <a:cubicBezTo>
                  <a:pt x="206407" y="106204"/>
                  <a:pt x="229267" y="163163"/>
                  <a:pt x="252222" y="219932"/>
                </a:cubicBezTo>
                <a:cubicBezTo>
                  <a:pt x="254318" y="225076"/>
                  <a:pt x="253651" y="226790"/>
                  <a:pt x="248317" y="228886"/>
                </a:cubicBezTo>
                <a:cubicBezTo>
                  <a:pt x="221266" y="239268"/>
                  <a:pt x="194501" y="250222"/>
                  <a:pt x="167545" y="260985"/>
                </a:cubicBezTo>
                <a:cubicBezTo>
                  <a:pt x="156305" y="265462"/>
                  <a:pt x="151638" y="271939"/>
                  <a:pt x="152114" y="283559"/>
                </a:cubicBezTo>
                <a:cubicBezTo>
                  <a:pt x="156877" y="392906"/>
                  <a:pt x="208979" y="471202"/>
                  <a:pt x="307467" y="518255"/>
                </a:cubicBezTo>
                <a:cubicBezTo>
                  <a:pt x="339757" y="533686"/>
                  <a:pt x="374523" y="539877"/>
                  <a:pt x="410242" y="540163"/>
                </a:cubicBezTo>
                <a:cubicBezTo>
                  <a:pt x="420719" y="540163"/>
                  <a:pt x="427292" y="534543"/>
                  <a:pt x="431101" y="525018"/>
                </a:cubicBezTo>
                <a:cubicBezTo>
                  <a:pt x="441865" y="497872"/>
                  <a:pt x="452819" y="470821"/>
                  <a:pt x="463487" y="443675"/>
                </a:cubicBezTo>
                <a:cubicBezTo>
                  <a:pt x="465392" y="438912"/>
                  <a:pt x="467011" y="437864"/>
                  <a:pt x="471964" y="439865"/>
                </a:cubicBezTo>
                <a:cubicBezTo>
                  <a:pt x="529019" y="462915"/>
                  <a:pt x="586073" y="485775"/>
                  <a:pt x="643319" y="508349"/>
                </a:cubicBezTo>
                <a:cubicBezTo>
                  <a:pt x="649510" y="510826"/>
                  <a:pt x="651129" y="513683"/>
                  <a:pt x="650272" y="520065"/>
                </a:cubicBezTo>
                <a:close/>
              </a:path>
            </a:pathLst>
          </a:custGeom>
          <a:solidFill>
            <a:srgbClr val="1ED76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nvGrpSpPr>
          <p:cNvPr id="1576" name="Google Shape;1576;p11"/>
          <p:cNvGrpSpPr/>
          <p:nvPr/>
        </p:nvGrpSpPr>
        <p:grpSpPr>
          <a:xfrm>
            <a:off x="3258053" y="292100"/>
            <a:ext cx="297947" cy="297947"/>
            <a:chOff x="8892506" y="664914"/>
            <a:chExt cx="209401" cy="209401"/>
          </a:xfrm>
        </p:grpSpPr>
        <p:sp>
          <p:nvSpPr>
            <p:cNvPr id="1577" name="Google Shape;1577;p11">
              <a:hlinkClick r:id="" action="ppaction://hlinkshowjump?jump=previousslide"/>
            </p:cNvPr>
            <p:cNvSpPr/>
            <p:nvPr/>
          </p:nvSpPr>
          <p:spPr>
            <a:xfrm>
              <a:off x="8892506" y="664914"/>
              <a:ext cx="209401" cy="209401"/>
            </a:xfrm>
            <a:prstGeom prst="ellipse">
              <a:avLst/>
            </a:prstGeom>
            <a:solidFill>
              <a:srgbClr val="0A070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578" name="Google Shape;1578;p11" descr="Caret Left with solid fill">
              <a:hlinkClick r:id="" action="ppaction://hlinkshowjump?jump=previousslide"/>
            </p:cNvPr>
            <p:cNvSpPr/>
            <p:nvPr/>
          </p:nvSpPr>
          <p:spPr>
            <a:xfrm>
              <a:off x="8960350" y="717942"/>
              <a:ext cx="59427" cy="103344"/>
            </a:xfrm>
            <a:custGeom>
              <a:avLst/>
              <a:gdLst/>
              <a:ahLst/>
              <a:cxnLst/>
              <a:rect l="l" t="t" r="r" b="b"/>
              <a:pathLst>
                <a:path w="309505" h="538229" extrusionOk="0">
                  <a:moveTo>
                    <a:pt x="269081" y="538229"/>
                  </a:moveTo>
                  <a:lnTo>
                    <a:pt x="0" y="269091"/>
                  </a:lnTo>
                  <a:lnTo>
                    <a:pt x="269081" y="0"/>
                  </a:lnTo>
                  <a:lnTo>
                    <a:pt x="309496" y="40405"/>
                  </a:lnTo>
                  <a:lnTo>
                    <a:pt x="80810" y="269091"/>
                  </a:lnTo>
                  <a:lnTo>
                    <a:pt x="309505" y="497824"/>
                  </a:lnTo>
                  <a:lnTo>
                    <a:pt x="269081" y="538229"/>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nvGrpSpPr>
          <p:cNvPr id="1579" name="Google Shape;1579;p11"/>
          <p:cNvGrpSpPr/>
          <p:nvPr/>
        </p:nvGrpSpPr>
        <p:grpSpPr>
          <a:xfrm flipH="1">
            <a:off x="3665943" y="292100"/>
            <a:ext cx="297947" cy="297947"/>
            <a:chOff x="8892506" y="664914"/>
            <a:chExt cx="209401" cy="209401"/>
          </a:xfrm>
        </p:grpSpPr>
        <p:sp>
          <p:nvSpPr>
            <p:cNvPr id="1580" name="Google Shape;1580;p11">
              <a:hlinkClick r:id="" action="ppaction://hlinkshowjump?jump=nextslide"/>
            </p:cNvPr>
            <p:cNvSpPr/>
            <p:nvPr/>
          </p:nvSpPr>
          <p:spPr>
            <a:xfrm>
              <a:off x="8892506" y="664914"/>
              <a:ext cx="209401" cy="209401"/>
            </a:xfrm>
            <a:prstGeom prst="ellipse">
              <a:avLst/>
            </a:prstGeom>
            <a:solidFill>
              <a:srgbClr val="120D1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581" name="Google Shape;1581;p11" descr="Caret Left with solid fill">
              <a:hlinkClick r:id="" action="ppaction://hlinkshowjump?jump=nextslide"/>
            </p:cNvPr>
            <p:cNvSpPr/>
            <p:nvPr/>
          </p:nvSpPr>
          <p:spPr>
            <a:xfrm>
              <a:off x="8960350" y="717942"/>
              <a:ext cx="59427" cy="103344"/>
            </a:xfrm>
            <a:custGeom>
              <a:avLst/>
              <a:gdLst/>
              <a:ahLst/>
              <a:cxnLst/>
              <a:rect l="l" t="t" r="r" b="b"/>
              <a:pathLst>
                <a:path w="309505" h="538229" extrusionOk="0">
                  <a:moveTo>
                    <a:pt x="269081" y="538229"/>
                  </a:moveTo>
                  <a:lnTo>
                    <a:pt x="0" y="269091"/>
                  </a:lnTo>
                  <a:lnTo>
                    <a:pt x="269081" y="0"/>
                  </a:lnTo>
                  <a:lnTo>
                    <a:pt x="309496" y="40405"/>
                  </a:lnTo>
                  <a:lnTo>
                    <a:pt x="80810" y="269091"/>
                  </a:lnTo>
                  <a:lnTo>
                    <a:pt x="309505" y="497824"/>
                  </a:lnTo>
                  <a:lnTo>
                    <a:pt x="269081" y="538229"/>
                  </a:ln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582" name="Google Shape;1582;p11"/>
          <p:cNvSpPr/>
          <p:nvPr/>
        </p:nvSpPr>
        <p:spPr>
          <a:xfrm>
            <a:off x="25" y="0"/>
            <a:ext cx="3008700" cy="68580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583" name="Google Shape;1583;p11"/>
          <p:cNvGrpSpPr/>
          <p:nvPr/>
        </p:nvGrpSpPr>
        <p:grpSpPr>
          <a:xfrm>
            <a:off x="400070" y="221666"/>
            <a:ext cx="361219" cy="70242"/>
            <a:chOff x="249382" y="221673"/>
            <a:chExt cx="234497" cy="45600"/>
          </a:xfrm>
        </p:grpSpPr>
        <p:sp>
          <p:nvSpPr>
            <p:cNvPr id="1584" name="Google Shape;1584;p11"/>
            <p:cNvSpPr/>
            <p:nvPr/>
          </p:nvSpPr>
          <p:spPr>
            <a:xfrm>
              <a:off x="249382" y="221673"/>
              <a:ext cx="45600" cy="45600"/>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585" name="Google Shape;1585;p11"/>
            <p:cNvSpPr/>
            <p:nvPr/>
          </p:nvSpPr>
          <p:spPr>
            <a:xfrm>
              <a:off x="344632" y="221673"/>
              <a:ext cx="45600" cy="45600"/>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586" name="Google Shape;1586;p11"/>
            <p:cNvSpPr/>
            <p:nvPr/>
          </p:nvSpPr>
          <p:spPr>
            <a:xfrm>
              <a:off x="438279" y="221673"/>
              <a:ext cx="45600" cy="45600"/>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sp>
        <p:nvSpPr>
          <p:cNvPr id="1587" name="Google Shape;1587;p11">
            <a:hlinkClick r:id="rId7" action="ppaction://hlinksldjump"/>
          </p:cNvPr>
          <p:cNvSpPr txBox="1"/>
          <p:nvPr/>
        </p:nvSpPr>
        <p:spPr>
          <a:xfrm>
            <a:off x="869326" y="1302700"/>
            <a:ext cx="13635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Background</a:t>
            </a:r>
            <a:endParaRPr sz="1400" b="0" i="0" u="none" strike="noStrike" cap="none">
              <a:solidFill>
                <a:srgbClr val="000000"/>
              </a:solidFill>
              <a:latin typeface="Arial"/>
              <a:ea typeface="Arial"/>
              <a:cs typeface="Arial"/>
              <a:sym typeface="Arial"/>
            </a:endParaRPr>
          </a:p>
        </p:txBody>
      </p:sp>
      <p:sp>
        <p:nvSpPr>
          <p:cNvPr id="1588" name="Google Shape;1588;p11">
            <a:hlinkClick r:id="rId7" action="ppaction://hlinksldjump"/>
          </p:cNvPr>
          <p:cNvSpPr/>
          <p:nvPr/>
        </p:nvSpPr>
        <p:spPr>
          <a:xfrm>
            <a:off x="405478" y="1294855"/>
            <a:ext cx="198920" cy="205975"/>
          </a:xfrm>
          <a:custGeom>
            <a:avLst/>
            <a:gdLst/>
            <a:ahLst/>
            <a:cxnLst/>
            <a:rect l="l" t="t" r="r" b="b"/>
            <a:pathLst>
              <a:path w="3788950" h="3923333" extrusionOk="0">
                <a:moveTo>
                  <a:pt x="3715304" y="3556921"/>
                </a:moveTo>
                <a:cubicBezTo>
                  <a:pt x="3417934" y="3247644"/>
                  <a:pt x="3120754" y="2938177"/>
                  <a:pt x="2822431" y="2629852"/>
                </a:cubicBezTo>
                <a:cubicBezTo>
                  <a:pt x="2800618" y="2607278"/>
                  <a:pt x="2801380" y="2594896"/>
                  <a:pt x="2820430" y="2571845"/>
                </a:cubicBezTo>
                <a:cubicBezTo>
                  <a:pt x="2925872" y="2444020"/>
                  <a:pt x="3006740" y="2301240"/>
                  <a:pt x="3065128" y="2146459"/>
                </a:cubicBezTo>
                <a:cubicBezTo>
                  <a:pt x="3164950" y="1881950"/>
                  <a:pt x="3194668" y="1608868"/>
                  <a:pt x="3148186" y="1330071"/>
                </a:cubicBezTo>
                <a:cubicBezTo>
                  <a:pt x="3084749" y="949643"/>
                  <a:pt x="2904060" y="632936"/>
                  <a:pt x="2612214" y="381476"/>
                </a:cubicBezTo>
                <a:cubicBezTo>
                  <a:pt x="2402569" y="200787"/>
                  <a:pt x="2160824" y="83630"/>
                  <a:pt x="1888600" y="29432"/>
                </a:cubicBezTo>
                <a:cubicBezTo>
                  <a:pt x="1832116" y="18193"/>
                  <a:pt x="1773823" y="17336"/>
                  <a:pt x="1718483" y="0"/>
                </a:cubicBezTo>
                <a:lnTo>
                  <a:pt x="1695528" y="0"/>
                </a:lnTo>
                <a:cubicBezTo>
                  <a:pt x="1688765" y="6668"/>
                  <a:pt x="1680288" y="2953"/>
                  <a:pt x="1672573" y="3905"/>
                </a:cubicBezTo>
                <a:cubicBezTo>
                  <a:pt x="1664857" y="2858"/>
                  <a:pt x="1656285" y="6572"/>
                  <a:pt x="1649617" y="0"/>
                </a:cubicBezTo>
                <a:lnTo>
                  <a:pt x="1511695" y="0"/>
                </a:lnTo>
                <a:cubicBezTo>
                  <a:pt x="1507123" y="5048"/>
                  <a:pt x="1501027" y="3715"/>
                  <a:pt x="1495312" y="3905"/>
                </a:cubicBezTo>
                <a:cubicBezTo>
                  <a:pt x="1490931" y="3905"/>
                  <a:pt x="1486549" y="3905"/>
                  <a:pt x="1482073" y="3905"/>
                </a:cubicBezTo>
                <a:cubicBezTo>
                  <a:pt x="1476358" y="3619"/>
                  <a:pt x="1470262" y="4953"/>
                  <a:pt x="1465690" y="0"/>
                </a:cubicBezTo>
                <a:lnTo>
                  <a:pt x="1442734" y="0"/>
                </a:lnTo>
                <a:cubicBezTo>
                  <a:pt x="1422256" y="14764"/>
                  <a:pt x="1397491" y="11240"/>
                  <a:pt x="1374726" y="14288"/>
                </a:cubicBezTo>
                <a:cubicBezTo>
                  <a:pt x="1123456" y="46958"/>
                  <a:pt x="894475" y="137827"/>
                  <a:pt x="686926" y="281369"/>
                </a:cubicBezTo>
                <a:cubicBezTo>
                  <a:pt x="446705" y="447485"/>
                  <a:pt x="265635" y="664464"/>
                  <a:pt x="143429" y="930402"/>
                </a:cubicBezTo>
                <a:cubicBezTo>
                  <a:pt x="11317" y="1218057"/>
                  <a:pt x="-29069" y="1519142"/>
                  <a:pt x="20366" y="1830229"/>
                </a:cubicBezTo>
                <a:cubicBezTo>
                  <a:pt x="79516" y="2202275"/>
                  <a:pt x="252967" y="2514886"/>
                  <a:pt x="534145" y="2766251"/>
                </a:cubicBezTo>
                <a:cubicBezTo>
                  <a:pt x="764269" y="2971895"/>
                  <a:pt x="1032112" y="3102293"/>
                  <a:pt x="1337102" y="3148298"/>
                </a:cubicBezTo>
                <a:cubicBezTo>
                  <a:pt x="1741724" y="3209354"/>
                  <a:pt x="2118057" y="3128963"/>
                  <a:pt x="2460385" y="2901791"/>
                </a:cubicBezTo>
                <a:cubicBezTo>
                  <a:pt x="2485722" y="2885027"/>
                  <a:pt x="2498009" y="2886456"/>
                  <a:pt x="2519059" y="2908364"/>
                </a:cubicBezTo>
                <a:cubicBezTo>
                  <a:pt x="2817383" y="3220212"/>
                  <a:pt x="3116944" y="3531013"/>
                  <a:pt x="3416219" y="3842004"/>
                </a:cubicBezTo>
                <a:cubicBezTo>
                  <a:pt x="3426792" y="3853053"/>
                  <a:pt x="3437841" y="3863721"/>
                  <a:pt x="3449461" y="3873722"/>
                </a:cubicBezTo>
                <a:cubicBezTo>
                  <a:pt x="3547950" y="3958304"/>
                  <a:pt x="3698635" y="3931444"/>
                  <a:pt x="3761786" y="3818192"/>
                </a:cubicBezTo>
                <a:cubicBezTo>
                  <a:pt x="3810078" y="3731609"/>
                  <a:pt x="3793600" y="3638360"/>
                  <a:pt x="3715400" y="3557016"/>
                </a:cubicBezTo>
                <a:close/>
                <a:moveTo>
                  <a:pt x="1586086" y="2754535"/>
                </a:moveTo>
                <a:cubicBezTo>
                  <a:pt x="944291" y="2758059"/>
                  <a:pt x="415273" y="2229517"/>
                  <a:pt x="414701" y="1584389"/>
                </a:cubicBezTo>
                <a:cubicBezTo>
                  <a:pt x="414225" y="939832"/>
                  <a:pt x="941434" y="412623"/>
                  <a:pt x="1585609" y="413480"/>
                </a:cubicBezTo>
                <a:cubicBezTo>
                  <a:pt x="2230738" y="414337"/>
                  <a:pt x="2758137" y="943261"/>
                  <a:pt x="2754803" y="1585817"/>
                </a:cubicBezTo>
                <a:cubicBezTo>
                  <a:pt x="2751469" y="2232374"/>
                  <a:pt x="2232833" y="2750915"/>
                  <a:pt x="1586086" y="275444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589" name="Google Shape;1589;p11">
            <a:hlinkClick r:id="rId9" action="ppaction://hlinksldjump"/>
          </p:cNvPr>
          <p:cNvSpPr txBox="1"/>
          <p:nvPr/>
        </p:nvSpPr>
        <p:spPr>
          <a:xfrm>
            <a:off x="869327" y="2200875"/>
            <a:ext cx="15240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Data Cleaning</a:t>
            </a:r>
            <a:endParaRPr sz="1400" b="0" i="0" u="none" strike="noStrike" cap="none">
              <a:solidFill>
                <a:srgbClr val="000000"/>
              </a:solidFill>
              <a:latin typeface="Arial"/>
              <a:ea typeface="Arial"/>
              <a:cs typeface="Arial"/>
              <a:sym typeface="Arial"/>
            </a:endParaRPr>
          </a:p>
        </p:txBody>
      </p:sp>
      <p:grpSp>
        <p:nvGrpSpPr>
          <p:cNvPr id="1590" name="Google Shape;1590;p11"/>
          <p:cNvGrpSpPr/>
          <p:nvPr/>
        </p:nvGrpSpPr>
        <p:grpSpPr>
          <a:xfrm>
            <a:off x="431322" y="2214773"/>
            <a:ext cx="203700" cy="203700"/>
            <a:chOff x="431322" y="2214773"/>
            <a:chExt cx="203700" cy="203700"/>
          </a:xfrm>
        </p:grpSpPr>
        <p:sp>
          <p:nvSpPr>
            <p:cNvPr id="1591" name="Google Shape;1591;p11">
              <a:hlinkClick r:id="rId9" action="ppaction://hlinksldjump"/>
            </p:cNvPr>
            <p:cNvSpPr/>
            <p:nvPr/>
          </p:nvSpPr>
          <p:spPr>
            <a:xfrm>
              <a:off x="431322" y="2214773"/>
              <a:ext cx="203700" cy="203700"/>
            </a:xfrm>
            <a:prstGeom prst="roundRect">
              <a:avLst>
                <a:gd name="adj" fmla="val 12600"/>
              </a:avLst>
            </a:prstGeom>
            <a:solidFill>
              <a:srgbClr val="C1C1C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592" name="Google Shape;1592;p11" descr="Add with solid fill">
              <a:hlinkClick r:id="rId9" action="ppaction://hlinksldjump"/>
            </p:cNvPr>
            <p:cNvPicPr preferRelativeResize="0"/>
            <p:nvPr/>
          </p:nvPicPr>
          <p:blipFill rotWithShape="1">
            <a:blip r:embed="rId10">
              <a:alphaModFix/>
            </a:blip>
            <a:srcRect/>
            <a:stretch/>
          </p:blipFill>
          <p:spPr>
            <a:xfrm>
              <a:off x="472263" y="2255714"/>
              <a:ext cx="121788" cy="121788"/>
            </a:xfrm>
            <a:prstGeom prst="rect">
              <a:avLst/>
            </a:prstGeom>
            <a:noFill/>
            <a:ln>
              <a:noFill/>
            </a:ln>
          </p:spPr>
        </p:pic>
      </p:grpSp>
      <p:grpSp>
        <p:nvGrpSpPr>
          <p:cNvPr id="1593" name="Google Shape;1593;p11"/>
          <p:cNvGrpSpPr/>
          <p:nvPr/>
        </p:nvGrpSpPr>
        <p:grpSpPr>
          <a:xfrm>
            <a:off x="431336" y="2660278"/>
            <a:ext cx="203692" cy="203692"/>
            <a:chOff x="431321" y="3254199"/>
            <a:chExt cx="265500" cy="265500"/>
          </a:xfrm>
        </p:grpSpPr>
        <p:sp>
          <p:nvSpPr>
            <p:cNvPr id="1594" name="Google Shape;1594;p11">
              <a:hlinkClick r:id="rId11" action="ppaction://hlinksldjump"/>
            </p:cNvPr>
            <p:cNvSpPr/>
            <p:nvPr/>
          </p:nvSpPr>
          <p:spPr>
            <a:xfrm>
              <a:off x="431321" y="3254199"/>
              <a:ext cx="265500" cy="265500"/>
            </a:xfrm>
            <a:prstGeom prst="roundRect">
              <a:avLst>
                <a:gd name="adj" fmla="val 12600"/>
              </a:avLst>
            </a:prstGeom>
            <a:gradFill>
              <a:gsLst>
                <a:gs pos="0">
                  <a:srgbClr val="4224B0"/>
                </a:gs>
                <a:gs pos="11000">
                  <a:srgbClr val="4224B0"/>
                </a:gs>
                <a:gs pos="100000">
                  <a:srgbClr val="7F93A0"/>
                </a:gs>
              </a:gsLst>
              <a:lin ang="2700006"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595" name="Google Shape;1595;p11" descr="Heart with solid fill">
              <a:hlinkClick r:id="rId11" action="ppaction://hlinksldjump"/>
            </p:cNvPr>
            <p:cNvSpPr/>
            <p:nvPr/>
          </p:nvSpPr>
          <p:spPr>
            <a:xfrm>
              <a:off x="498181" y="3324518"/>
              <a:ext cx="131159" cy="124273"/>
            </a:xfrm>
            <a:custGeom>
              <a:avLst/>
              <a:gdLst/>
              <a:ahLst/>
              <a:cxnLst/>
              <a:rect l="l" t="t" r="r" b="b"/>
              <a:pathLst>
                <a:path w="647700" h="613696" extrusionOk="0">
                  <a:moveTo>
                    <a:pt x="323850" y="127922"/>
                  </a:moveTo>
                  <a:cubicBezTo>
                    <a:pt x="203835" y="-110203"/>
                    <a:pt x="0" y="32672"/>
                    <a:pt x="0" y="166022"/>
                  </a:cubicBezTo>
                  <a:cubicBezTo>
                    <a:pt x="0" y="366047"/>
                    <a:pt x="323850" y="613697"/>
                    <a:pt x="323850" y="613697"/>
                  </a:cubicBezTo>
                  <a:cubicBezTo>
                    <a:pt x="323850" y="613697"/>
                    <a:pt x="647700" y="366047"/>
                    <a:pt x="647700" y="166022"/>
                  </a:cubicBezTo>
                  <a:cubicBezTo>
                    <a:pt x="647700" y="32672"/>
                    <a:pt x="443865" y="-110203"/>
                    <a:pt x="323850" y="12792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596" name="Google Shape;1596;p11">
            <a:hlinkClick r:id="rId11" action="ppaction://hlinksldjump"/>
          </p:cNvPr>
          <p:cNvSpPr txBox="1"/>
          <p:nvPr/>
        </p:nvSpPr>
        <p:spPr>
          <a:xfrm>
            <a:off x="869323" y="2649959"/>
            <a:ext cx="11481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EDA</a:t>
            </a:r>
            <a:endParaRPr sz="1400" b="0" i="0" u="none" strike="noStrike" cap="none">
              <a:solidFill>
                <a:srgbClr val="000000"/>
              </a:solidFill>
              <a:latin typeface="Arial"/>
              <a:ea typeface="Arial"/>
              <a:cs typeface="Arial"/>
              <a:sym typeface="Arial"/>
            </a:endParaRPr>
          </a:p>
        </p:txBody>
      </p:sp>
      <p:sp>
        <p:nvSpPr>
          <p:cNvPr id="1597" name="Google Shape;1597;p11"/>
          <p:cNvSpPr txBox="1"/>
          <p:nvPr/>
        </p:nvSpPr>
        <p:spPr>
          <a:xfrm>
            <a:off x="869326" y="3479250"/>
            <a:ext cx="16650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Dashboard</a:t>
            </a:r>
            <a:endParaRPr sz="1400" b="0" i="0" u="none" strike="noStrike" cap="none">
              <a:solidFill>
                <a:srgbClr val="000000"/>
              </a:solidFill>
              <a:latin typeface="Arial"/>
              <a:ea typeface="Arial"/>
              <a:cs typeface="Arial"/>
              <a:sym typeface="Arial"/>
            </a:endParaRPr>
          </a:p>
        </p:txBody>
      </p:sp>
      <p:sp>
        <p:nvSpPr>
          <p:cNvPr id="1598" name="Google Shape;1598;p11"/>
          <p:cNvSpPr/>
          <p:nvPr/>
        </p:nvSpPr>
        <p:spPr>
          <a:xfrm>
            <a:off x="470506" y="3479247"/>
            <a:ext cx="154868" cy="204940"/>
          </a:xfrm>
          <a:custGeom>
            <a:avLst/>
            <a:gdLst/>
            <a:ahLst/>
            <a:cxnLst/>
            <a:rect l="l" t="t" r="r" b="b"/>
            <a:pathLst>
              <a:path w="469298" h="621030" extrusionOk="0">
                <a:moveTo>
                  <a:pt x="467584" y="62389"/>
                </a:moveTo>
                <a:cubicBezTo>
                  <a:pt x="461298" y="29813"/>
                  <a:pt x="431294" y="-95"/>
                  <a:pt x="394242" y="0"/>
                </a:cubicBezTo>
                <a:cubicBezTo>
                  <a:pt x="287847" y="286"/>
                  <a:pt x="181453" y="0"/>
                  <a:pt x="75059" y="191"/>
                </a:cubicBezTo>
                <a:cubicBezTo>
                  <a:pt x="67248" y="191"/>
                  <a:pt x="59343" y="762"/>
                  <a:pt x="51913" y="3715"/>
                </a:cubicBezTo>
                <a:cubicBezTo>
                  <a:pt x="23910" y="15145"/>
                  <a:pt x="6860" y="35624"/>
                  <a:pt x="1240" y="65342"/>
                </a:cubicBezTo>
                <a:cubicBezTo>
                  <a:pt x="-665" y="75533"/>
                  <a:pt x="192" y="85916"/>
                  <a:pt x="192" y="96203"/>
                </a:cubicBezTo>
                <a:cubicBezTo>
                  <a:pt x="192" y="260985"/>
                  <a:pt x="192" y="425672"/>
                  <a:pt x="192" y="590455"/>
                </a:cubicBezTo>
                <a:cubicBezTo>
                  <a:pt x="192" y="608838"/>
                  <a:pt x="6384" y="617125"/>
                  <a:pt x="22671" y="621030"/>
                </a:cubicBezTo>
                <a:lnTo>
                  <a:pt x="32387" y="621030"/>
                </a:lnTo>
                <a:cubicBezTo>
                  <a:pt x="37626" y="620268"/>
                  <a:pt x="42483" y="618744"/>
                  <a:pt x="46674" y="615315"/>
                </a:cubicBezTo>
                <a:cubicBezTo>
                  <a:pt x="51437" y="611315"/>
                  <a:pt x="56771" y="607981"/>
                  <a:pt x="61819" y="604171"/>
                </a:cubicBezTo>
                <a:cubicBezTo>
                  <a:pt x="117064" y="562737"/>
                  <a:pt x="172214" y="521399"/>
                  <a:pt x="227364" y="479965"/>
                </a:cubicBezTo>
                <a:cubicBezTo>
                  <a:pt x="232380" y="476155"/>
                  <a:pt x="237333" y="476091"/>
                  <a:pt x="242223" y="479774"/>
                </a:cubicBezTo>
                <a:cubicBezTo>
                  <a:pt x="301754" y="524447"/>
                  <a:pt x="361380" y="569119"/>
                  <a:pt x="420912" y="613791"/>
                </a:cubicBezTo>
                <a:cubicBezTo>
                  <a:pt x="425484" y="617220"/>
                  <a:pt x="430151" y="620078"/>
                  <a:pt x="435866" y="621030"/>
                </a:cubicBezTo>
                <a:lnTo>
                  <a:pt x="445581" y="621030"/>
                </a:lnTo>
                <a:cubicBezTo>
                  <a:pt x="462155" y="617792"/>
                  <a:pt x="469108" y="609410"/>
                  <a:pt x="469299" y="592265"/>
                </a:cubicBezTo>
                <a:cubicBezTo>
                  <a:pt x="469299" y="591027"/>
                  <a:pt x="469299" y="589884"/>
                  <a:pt x="469299" y="588645"/>
                </a:cubicBezTo>
                <a:cubicBezTo>
                  <a:pt x="469299" y="419100"/>
                  <a:pt x="469299" y="249460"/>
                  <a:pt x="469299" y="79915"/>
                </a:cubicBezTo>
                <a:cubicBezTo>
                  <a:pt x="469299" y="74009"/>
                  <a:pt x="468822" y="68199"/>
                  <a:pt x="467679" y="62484"/>
                </a:cubicBezTo>
                <a:close/>
                <a:moveTo>
                  <a:pt x="415292" y="543211"/>
                </a:moveTo>
                <a:cubicBezTo>
                  <a:pt x="382716" y="518732"/>
                  <a:pt x="351093" y="495015"/>
                  <a:pt x="319470" y="471297"/>
                </a:cubicBezTo>
                <a:cubicBezTo>
                  <a:pt x="297372" y="454724"/>
                  <a:pt x="275274" y="438055"/>
                  <a:pt x="253176" y="421577"/>
                </a:cubicBezTo>
                <a:cubicBezTo>
                  <a:pt x="239937" y="411671"/>
                  <a:pt x="229459" y="411766"/>
                  <a:pt x="216315" y="421577"/>
                </a:cubicBezTo>
                <a:cubicBezTo>
                  <a:pt x="164022" y="460820"/>
                  <a:pt x="111730" y="500063"/>
                  <a:pt x="59438" y="539211"/>
                </a:cubicBezTo>
                <a:cubicBezTo>
                  <a:pt x="58009" y="540258"/>
                  <a:pt x="56580" y="541306"/>
                  <a:pt x="55152" y="542354"/>
                </a:cubicBezTo>
                <a:cubicBezTo>
                  <a:pt x="53151" y="541116"/>
                  <a:pt x="54009" y="539306"/>
                  <a:pt x="54009" y="537877"/>
                </a:cubicBezTo>
                <a:cubicBezTo>
                  <a:pt x="54009" y="385191"/>
                  <a:pt x="54009" y="232601"/>
                  <a:pt x="54009" y="79915"/>
                </a:cubicBezTo>
                <a:cubicBezTo>
                  <a:pt x="54009" y="62770"/>
                  <a:pt x="64391" y="52388"/>
                  <a:pt x="81536" y="52388"/>
                </a:cubicBezTo>
                <a:cubicBezTo>
                  <a:pt x="183739" y="52388"/>
                  <a:pt x="285847" y="52388"/>
                  <a:pt x="388050" y="52388"/>
                </a:cubicBezTo>
                <a:cubicBezTo>
                  <a:pt x="405195" y="52388"/>
                  <a:pt x="415578" y="62770"/>
                  <a:pt x="415578" y="79915"/>
                </a:cubicBezTo>
                <a:cubicBezTo>
                  <a:pt x="415578" y="232601"/>
                  <a:pt x="415578" y="385191"/>
                  <a:pt x="415578" y="537877"/>
                </a:cubicBezTo>
                <a:cubicBezTo>
                  <a:pt x="415578" y="539211"/>
                  <a:pt x="415482" y="540544"/>
                  <a:pt x="415387" y="543020"/>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599" name="Google Shape;1599;p11">
            <a:hlinkClick r:id="rId12" action="ppaction://hlinksldjump"/>
          </p:cNvPr>
          <p:cNvSpPr txBox="1"/>
          <p:nvPr/>
        </p:nvSpPr>
        <p:spPr>
          <a:xfrm>
            <a:off x="869325" y="3932025"/>
            <a:ext cx="13635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Data Modeling </a:t>
            </a:r>
            <a:endParaRPr sz="1400" b="0" i="0" u="none" strike="noStrike" cap="none">
              <a:solidFill>
                <a:srgbClr val="000000"/>
              </a:solidFill>
              <a:latin typeface="Arial"/>
              <a:ea typeface="Arial"/>
              <a:cs typeface="Arial"/>
              <a:sym typeface="Arial"/>
            </a:endParaRPr>
          </a:p>
        </p:txBody>
      </p:sp>
      <p:sp>
        <p:nvSpPr>
          <p:cNvPr id="1600" name="Google Shape;1600;p11">
            <a:hlinkClick r:id="rId12" action="ppaction://hlinksldjump"/>
          </p:cNvPr>
          <p:cNvSpPr/>
          <p:nvPr/>
        </p:nvSpPr>
        <p:spPr>
          <a:xfrm>
            <a:off x="457357" y="3958031"/>
            <a:ext cx="174838" cy="205723"/>
          </a:xfrm>
          <a:custGeom>
            <a:avLst/>
            <a:gdLst/>
            <a:ahLst/>
            <a:cxnLst/>
            <a:rect l="l" t="t" r="r" b="b"/>
            <a:pathLst>
              <a:path w="254310" h="299233" extrusionOk="0">
                <a:moveTo>
                  <a:pt x="250564" y="139515"/>
                </a:moveTo>
                <a:cubicBezTo>
                  <a:pt x="238951" y="123995"/>
                  <a:pt x="227338" y="108453"/>
                  <a:pt x="215595" y="93041"/>
                </a:cubicBezTo>
                <a:cubicBezTo>
                  <a:pt x="213782" y="90667"/>
                  <a:pt x="213458" y="89221"/>
                  <a:pt x="215466" y="86609"/>
                </a:cubicBezTo>
                <a:cubicBezTo>
                  <a:pt x="227273" y="71218"/>
                  <a:pt x="238800" y="55655"/>
                  <a:pt x="250434" y="40135"/>
                </a:cubicBezTo>
                <a:cubicBezTo>
                  <a:pt x="252355" y="37588"/>
                  <a:pt x="253910" y="34890"/>
                  <a:pt x="254190" y="31631"/>
                </a:cubicBezTo>
                <a:cubicBezTo>
                  <a:pt x="255054" y="21896"/>
                  <a:pt x="248341" y="14924"/>
                  <a:pt x="238001" y="14924"/>
                </a:cubicBezTo>
                <a:cubicBezTo>
                  <a:pt x="179785" y="14924"/>
                  <a:pt x="121569" y="14924"/>
                  <a:pt x="63353" y="14967"/>
                </a:cubicBezTo>
                <a:cubicBezTo>
                  <a:pt x="61001" y="14967"/>
                  <a:pt x="59835" y="14773"/>
                  <a:pt x="59360" y="11923"/>
                </a:cubicBezTo>
                <a:cubicBezTo>
                  <a:pt x="58173" y="5102"/>
                  <a:pt x="52539" y="418"/>
                  <a:pt x="45999" y="30"/>
                </a:cubicBezTo>
                <a:cubicBezTo>
                  <a:pt x="38962" y="-380"/>
                  <a:pt x="32983" y="3483"/>
                  <a:pt x="30716" y="9916"/>
                </a:cubicBezTo>
                <a:cubicBezTo>
                  <a:pt x="29896" y="12269"/>
                  <a:pt x="29788" y="14708"/>
                  <a:pt x="29788" y="17169"/>
                </a:cubicBezTo>
                <a:cubicBezTo>
                  <a:pt x="29788" y="58310"/>
                  <a:pt x="29788" y="99474"/>
                  <a:pt x="29788" y="140615"/>
                </a:cubicBezTo>
                <a:lnTo>
                  <a:pt x="29788" y="156049"/>
                </a:lnTo>
                <a:cubicBezTo>
                  <a:pt x="29788" y="192636"/>
                  <a:pt x="29745" y="229223"/>
                  <a:pt x="29853" y="265811"/>
                </a:cubicBezTo>
                <a:cubicBezTo>
                  <a:pt x="29853" y="268725"/>
                  <a:pt x="29141" y="269631"/>
                  <a:pt x="26205" y="269437"/>
                </a:cubicBezTo>
                <a:cubicBezTo>
                  <a:pt x="22255" y="269178"/>
                  <a:pt x="18262" y="269286"/>
                  <a:pt x="14290" y="269437"/>
                </a:cubicBezTo>
                <a:cubicBezTo>
                  <a:pt x="6152" y="269761"/>
                  <a:pt x="43" y="276129"/>
                  <a:pt x="0" y="284180"/>
                </a:cubicBezTo>
                <a:cubicBezTo>
                  <a:pt x="-43" y="292274"/>
                  <a:pt x="5979" y="299031"/>
                  <a:pt x="14052" y="299095"/>
                </a:cubicBezTo>
                <a:cubicBezTo>
                  <a:pt x="34515" y="299290"/>
                  <a:pt x="54957" y="299268"/>
                  <a:pt x="75420" y="299095"/>
                </a:cubicBezTo>
                <a:cubicBezTo>
                  <a:pt x="83493" y="299031"/>
                  <a:pt x="89709" y="292318"/>
                  <a:pt x="89752" y="284331"/>
                </a:cubicBezTo>
                <a:cubicBezTo>
                  <a:pt x="89796" y="276258"/>
                  <a:pt x="83449" y="269696"/>
                  <a:pt x="75182" y="269415"/>
                </a:cubicBezTo>
                <a:cubicBezTo>
                  <a:pt x="71211" y="269286"/>
                  <a:pt x="67217" y="269156"/>
                  <a:pt x="63267" y="269437"/>
                </a:cubicBezTo>
                <a:cubicBezTo>
                  <a:pt x="60202" y="269674"/>
                  <a:pt x="59706" y="268552"/>
                  <a:pt x="59706" y="265746"/>
                </a:cubicBezTo>
                <a:cubicBezTo>
                  <a:pt x="59813" y="233238"/>
                  <a:pt x="59813" y="200752"/>
                  <a:pt x="59706" y="168245"/>
                </a:cubicBezTo>
                <a:cubicBezTo>
                  <a:pt x="59706" y="165266"/>
                  <a:pt x="60245" y="164381"/>
                  <a:pt x="63440" y="164381"/>
                </a:cubicBezTo>
                <a:cubicBezTo>
                  <a:pt x="120965" y="164489"/>
                  <a:pt x="178469" y="164467"/>
                  <a:pt x="235994" y="164467"/>
                </a:cubicBezTo>
                <a:cubicBezTo>
                  <a:pt x="237505" y="164467"/>
                  <a:pt x="239037" y="164467"/>
                  <a:pt x="240548" y="164381"/>
                </a:cubicBezTo>
                <a:cubicBezTo>
                  <a:pt x="244736" y="164143"/>
                  <a:pt x="248146" y="162309"/>
                  <a:pt x="250823" y="159092"/>
                </a:cubicBezTo>
                <a:cubicBezTo>
                  <a:pt x="255550" y="153394"/>
                  <a:pt x="255485" y="146076"/>
                  <a:pt x="250542" y="139471"/>
                </a:cubicBezTo>
                <a:close/>
                <a:moveTo>
                  <a:pt x="228374" y="147091"/>
                </a:moveTo>
                <a:cubicBezTo>
                  <a:pt x="175360" y="147091"/>
                  <a:pt x="122325" y="147091"/>
                  <a:pt x="69311" y="147091"/>
                </a:cubicBezTo>
                <a:cubicBezTo>
                  <a:pt x="63375" y="147091"/>
                  <a:pt x="59770" y="143788"/>
                  <a:pt x="59749" y="138349"/>
                </a:cubicBezTo>
                <a:cubicBezTo>
                  <a:pt x="59749" y="105906"/>
                  <a:pt x="59749" y="73463"/>
                  <a:pt x="59749" y="40999"/>
                </a:cubicBezTo>
                <a:cubicBezTo>
                  <a:pt x="59749" y="35559"/>
                  <a:pt x="63353" y="32257"/>
                  <a:pt x="69311" y="32257"/>
                </a:cubicBezTo>
                <a:cubicBezTo>
                  <a:pt x="122325" y="32257"/>
                  <a:pt x="175360" y="32257"/>
                  <a:pt x="228374" y="32257"/>
                </a:cubicBezTo>
                <a:cubicBezTo>
                  <a:pt x="228849" y="32257"/>
                  <a:pt x="229302" y="32300"/>
                  <a:pt x="230166" y="32321"/>
                </a:cubicBezTo>
                <a:cubicBezTo>
                  <a:pt x="221661" y="42682"/>
                  <a:pt x="213437" y="52720"/>
                  <a:pt x="205191" y="62757"/>
                </a:cubicBezTo>
                <a:cubicBezTo>
                  <a:pt x="199428" y="69772"/>
                  <a:pt x="193665" y="76787"/>
                  <a:pt x="187901" y="83824"/>
                </a:cubicBezTo>
                <a:cubicBezTo>
                  <a:pt x="184469" y="88012"/>
                  <a:pt x="184491" y="91358"/>
                  <a:pt x="187901" y="95524"/>
                </a:cubicBezTo>
                <a:cubicBezTo>
                  <a:pt x="201522" y="112123"/>
                  <a:pt x="215142" y="128722"/>
                  <a:pt x="228763" y="145343"/>
                </a:cubicBezTo>
                <a:cubicBezTo>
                  <a:pt x="229130" y="145796"/>
                  <a:pt x="229496" y="146249"/>
                  <a:pt x="229842" y="146702"/>
                </a:cubicBezTo>
                <a:cubicBezTo>
                  <a:pt x="229410" y="147350"/>
                  <a:pt x="228806" y="147069"/>
                  <a:pt x="228309" y="147069"/>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601" name="Google Shape;1601;p11">
            <a:hlinkClick r:id="rId13" action="ppaction://hlinksldjump"/>
          </p:cNvPr>
          <p:cNvSpPr txBox="1"/>
          <p:nvPr/>
        </p:nvSpPr>
        <p:spPr>
          <a:xfrm>
            <a:off x="869326" y="4384775"/>
            <a:ext cx="11481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Conclusion</a:t>
            </a:r>
            <a:endParaRPr sz="1400" b="0" i="0" u="none" strike="noStrike" cap="none">
              <a:solidFill>
                <a:srgbClr val="000000"/>
              </a:solidFill>
              <a:latin typeface="Arial"/>
              <a:ea typeface="Arial"/>
              <a:cs typeface="Arial"/>
              <a:sym typeface="Arial"/>
            </a:endParaRPr>
          </a:p>
        </p:txBody>
      </p:sp>
      <p:grpSp>
        <p:nvGrpSpPr>
          <p:cNvPr id="1602" name="Google Shape;1602;p11"/>
          <p:cNvGrpSpPr/>
          <p:nvPr/>
        </p:nvGrpSpPr>
        <p:grpSpPr>
          <a:xfrm>
            <a:off x="441647" y="4384743"/>
            <a:ext cx="203663" cy="203663"/>
            <a:chOff x="5762625" y="3095625"/>
            <a:chExt cx="665130" cy="665130"/>
          </a:xfrm>
        </p:grpSpPr>
        <p:sp>
          <p:nvSpPr>
            <p:cNvPr id="1603" name="Google Shape;1603;p11">
              <a:hlinkClick r:id="rId13" action="ppaction://hlinksldjump"/>
            </p:cNvPr>
            <p:cNvSpPr/>
            <p:nvPr/>
          </p:nvSpPr>
          <p:spPr>
            <a:xfrm>
              <a:off x="5762625" y="3095625"/>
              <a:ext cx="665130" cy="665130"/>
            </a:xfrm>
            <a:custGeom>
              <a:avLst/>
              <a:gdLst/>
              <a:ahLst/>
              <a:cxnLst/>
              <a:rect l="l" t="t" r="r" b="b"/>
              <a:pathLst>
                <a:path w="665130" h="665130" extrusionOk="0">
                  <a:moveTo>
                    <a:pt x="663035" y="100298"/>
                  </a:moveTo>
                  <a:cubicBezTo>
                    <a:pt x="650938" y="40481"/>
                    <a:pt x="601599" y="95"/>
                    <a:pt x="540639" y="0"/>
                  </a:cubicBezTo>
                  <a:cubicBezTo>
                    <a:pt x="471392" y="0"/>
                    <a:pt x="402050" y="0"/>
                    <a:pt x="332804" y="0"/>
                  </a:cubicBezTo>
                  <a:cubicBezTo>
                    <a:pt x="263557" y="0"/>
                    <a:pt x="193643" y="0"/>
                    <a:pt x="124111" y="0"/>
                  </a:cubicBezTo>
                  <a:cubicBezTo>
                    <a:pt x="54388" y="191"/>
                    <a:pt x="95" y="54483"/>
                    <a:pt x="0" y="124397"/>
                  </a:cubicBezTo>
                  <a:cubicBezTo>
                    <a:pt x="0" y="263176"/>
                    <a:pt x="0" y="401955"/>
                    <a:pt x="0" y="540830"/>
                  </a:cubicBezTo>
                  <a:cubicBezTo>
                    <a:pt x="0" y="549021"/>
                    <a:pt x="572" y="557117"/>
                    <a:pt x="2191" y="565118"/>
                  </a:cubicBezTo>
                  <a:cubicBezTo>
                    <a:pt x="14478" y="624840"/>
                    <a:pt x="63818" y="665131"/>
                    <a:pt x="124778" y="665131"/>
                  </a:cubicBezTo>
                  <a:cubicBezTo>
                    <a:pt x="260414" y="665131"/>
                    <a:pt x="395954" y="665131"/>
                    <a:pt x="531590" y="665131"/>
                  </a:cubicBezTo>
                  <a:cubicBezTo>
                    <a:pt x="539020" y="665131"/>
                    <a:pt x="546354" y="664845"/>
                    <a:pt x="553784" y="663988"/>
                  </a:cubicBezTo>
                  <a:cubicBezTo>
                    <a:pt x="618744" y="656749"/>
                    <a:pt x="665131" y="605504"/>
                    <a:pt x="665131" y="540258"/>
                  </a:cubicBezTo>
                  <a:cubicBezTo>
                    <a:pt x="665131" y="401669"/>
                    <a:pt x="665131" y="263081"/>
                    <a:pt x="665131" y="124587"/>
                  </a:cubicBezTo>
                  <a:cubicBezTo>
                    <a:pt x="665131" y="116396"/>
                    <a:pt x="664559" y="108299"/>
                    <a:pt x="662940" y="100203"/>
                  </a:cubicBezTo>
                  <a:close/>
                  <a:moveTo>
                    <a:pt x="47530" y="126683"/>
                  </a:moveTo>
                  <a:cubicBezTo>
                    <a:pt x="47530" y="79820"/>
                    <a:pt x="79915" y="47530"/>
                    <a:pt x="126778" y="47530"/>
                  </a:cubicBezTo>
                  <a:cubicBezTo>
                    <a:pt x="264128" y="47530"/>
                    <a:pt x="401384" y="47530"/>
                    <a:pt x="538734" y="47530"/>
                  </a:cubicBezTo>
                  <a:cubicBezTo>
                    <a:pt x="585216" y="47530"/>
                    <a:pt x="617696" y="79915"/>
                    <a:pt x="617696" y="126206"/>
                  </a:cubicBezTo>
                  <a:cubicBezTo>
                    <a:pt x="617696" y="230315"/>
                    <a:pt x="617696" y="334518"/>
                    <a:pt x="617696" y="438626"/>
                  </a:cubicBezTo>
                  <a:lnTo>
                    <a:pt x="617696" y="446246"/>
                  </a:lnTo>
                  <a:cubicBezTo>
                    <a:pt x="582263" y="410813"/>
                    <a:pt x="547973" y="376523"/>
                    <a:pt x="513779" y="342233"/>
                  </a:cubicBezTo>
                  <a:cubicBezTo>
                    <a:pt x="508921" y="337375"/>
                    <a:pt x="503777" y="333375"/>
                    <a:pt x="496729" y="332708"/>
                  </a:cubicBezTo>
                  <a:cubicBezTo>
                    <a:pt x="488156" y="331851"/>
                    <a:pt x="481489" y="335280"/>
                    <a:pt x="475583" y="341281"/>
                  </a:cubicBezTo>
                  <a:cubicBezTo>
                    <a:pt x="444722" y="372332"/>
                    <a:pt x="413575" y="403193"/>
                    <a:pt x="382810" y="434340"/>
                  </a:cubicBezTo>
                  <a:cubicBezTo>
                    <a:pt x="378619" y="438531"/>
                    <a:pt x="376714" y="438245"/>
                    <a:pt x="372713" y="434340"/>
                  </a:cubicBezTo>
                  <a:cubicBezTo>
                    <a:pt x="306896" y="368237"/>
                    <a:pt x="240887" y="302324"/>
                    <a:pt x="174974" y="236411"/>
                  </a:cubicBezTo>
                  <a:cubicBezTo>
                    <a:pt x="160592" y="222028"/>
                    <a:pt x="148495" y="221933"/>
                    <a:pt x="134207" y="236220"/>
                  </a:cubicBezTo>
                  <a:cubicBezTo>
                    <a:pt x="105728" y="264700"/>
                    <a:pt x="77248" y="293180"/>
                    <a:pt x="48673" y="321755"/>
                  </a:cubicBezTo>
                  <a:cubicBezTo>
                    <a:pt x="46673" y="319564"/>
                    <a:pt x="47625" y="317278"/>
                    <a:pt x="47625" y="315182"/>
                  </a:cubicBezTo>
                  <a:cubicBezTo>
                    <a:pt x="47625" y="252317"/>
                    <a:pt x="47625" y="189548"/>
                    <a:pt x="47625" y="126683"/>
                  </a:cubicBezTo>
                  <a:close/>
                  <a:moveTo>
                    <a:pt x="487299" y="617696"/>
                  </a:moveTo>
                  <a:lnTo>
                    <a:pt x="356711" y="617696"/>
                  </a:lnTo>
                  <a:cubicBezTo>
                    <a:pt x="279749" y="617696"/>
                    <a:pt x="202787" y="617696"/>
                    <a:pt x="125825" y="617696"/>
                  </a:cubicBezTo>
                  <a:cubicBezTo>
                    <a:pt x="85153" y="617696"/>
                    <a:pt x="55055" y="592169"/>
                    <a:pt x="48387" y="552355"/>
                  </a:cubicBezTo>
                  <a:cubicBezTo>
                    <a:pt x="47720" y="548450"/>
                    <a:pt x="47625" y="544449"/>
                    <a:pt x="47625" y="540544"/>
                  </a:cubicBezTo>
                  <a:cubicBezTo>
                    <a:pt x="47625" y="492252"/>
                    <a:pt x="47625" y="444056"/>
                    <a:pt x="47530" y="395764"/>
                  </a:cubicBezTo>
                  <a:cubicBezTo>
                    <a:pt x="47530" y="391382"/>
                    <a:pt x="48959" y="388525"/>
                    <a:pt x="52007" y="385572"/>
                  </a:cubicBezTo>
                  <a:cubicBezTo>
                    <a:pt x="84677" y="353092"/>
                    <a:pt x="117158" y="320612"/>
                    <a:pt x="149638" y="287941"/>
                  </a:cubicBezTo>
                  <a:cubicBezTo>
                    <a:pt x="153162" y="284417"/>
                    <a:pt x="154972" y="283178"/>
                    <a:pt x="159258" y="287560"/>
                  </a:cubicBezTo>
                  <a:cubicBezTo>
                    <a:pt x="267557" y="396145"/>
                    <a:pt x="376047" y="504635"/>
                    <a:pt x="484537" y="613124"/>
                  </a:cubicBezTo>
                  <a:cubicBezTo>
                    <a:pt x="485680" y="614267"/>
                    <a:pt x="487013" y="615315"/>
                    <a:pt x="488347" y="616363"/>
                  </a:cubicBezTo>
                  <a:cubicBezTo>
                    <a:pt x="488061" y="616839"/>
                    <a:pt x="487680" y="617315"/>
                    <a:pt x="487394" y="617792"/>
                  </a:cubicBezTo>
                  <a:close/>
                  <a:moveTo>
                    <a:pt x="597503" y="593217"/>
                  </a:moveTo>
                  <a:cubicBezTo>
                    <a:pt x="587312" y="604171"/>
                    <a:pt x="574929" y="611410"/>
                    <a:pt x="560451" y="615220"/>
                  </a:cubicBezTo>
                  <a:cubicBezTo>
                    <a:pt x="556641" y="616172"/>
                    <a:pt x="554165" y="615791"/>
                    <a:pt x="551307" y="612934"/>
                  </a:cubicBezTo>
                  <a:cubicBezTo>
                    <a:pt x="505968" y="567404"/>
                    <a:pt x="460439" y="521875"/>
                    <a:pt x="414909" y="476536"/>
                  </a:cubicBezTo>
                  <a:cubicBezTo>
                    <a:pt x="412051" y="473678"/>
                    <a:pt x="411671" y="472250"/>
                    <a:pt x="414814" y="469201"/>
                  </a:cubicBezTo>
                  <a:cubicBezTo>
                    <a:pt x="440150" y="444151"/>
                    <a:pt x="465296" y="419005"/>
                    <a:pt x="490347" y="393668"/>
                  </a:cubicBezTo>
                  <a:cubicBezTo>
                    <a:pt x="493205" y="390811"/>
                    <a:pt x="494729" y="390335"/>
                    <a:pt x="497872" y="393478"/>
                  </a:cubicBezTo>
                  <a:cubicBezTo>
                    <a:pt x="536734" y="432625"/>
                    <a:pt x="575786" y="471583"/>
                    <a:pt x="614839" y="510540"/>
                  </a:cubicBezTo>
                  <a:cubicBezTo>
                    <a:pt x="616934" y="512636"/>
                    <a:pt x="617887" y="514731"/>
                    <a:pt x="617792" y="517684"/>
                  </a:cubicBezTo>
                  <a:cubicBezTo>
                    <a:pt x="617601" y="522637"/>
                    <a:pt x="617792" y="527590"/>
                    <a:pt x="617792" y="534734"/>
                  </a:cubicBezTo>
                  <a:cubicBezTo>
                    <a:pt x="619125" y="555498"/>
                    <a:pt x="613505" y="576167"/>
                    <a:pt x="597599" y="59331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604" name="Google Shape;1604;p11">
              <a:hlinkClick r:id="rId13" action="ppaction://hlinksldjump"/>
            </p:cNvPr>
            <p:cNvSpPr/>
            <p:nvPr/>
          </p:nvSpPr>
          <p:spPr>
            <a:xfrm>
              <a:off x="6166578" y="3190683"/>
              <a:ext cx="166213" cy="166307"/>
            </a:xfrm>
            <a:custGeom>
              <a:avLst/>
              <a:gdLst/>
              <a:ahLst/>
              <a:cxnLst/>
              <a:rect l="l" t="t" r="r" b="b"/>
              <a:pathLst>
                <a:path w="166213" h="166307" extrusionOk="0">
                  <a:moveTo>
                    <a:pt x="83345" y="166307"/>
                  </a:moveTo>
                  <a:cubicBezTo>
                    <a:pt x="128589" y="166307"/>
                    <a:pt x="166022" y="129160"/>
                    <a:pt x="166213" y="83821"/>
                  </a:cubicBezTo>
                  <a:cubicBezTo>
                    <a:pt x="166403" y="37529"/>
                    <a:pt x="129351" y="191"/>
                    <a:pt x="83250" y="1"/>
                  </a:cubicBezTo>
                  <a:cubicBezTo>
                    <a:pt x="37911" y="-190"/>
                    <a:pt x="287" y="36958"/>
                    <a:pt x="2" y="82011"/>
                  </a:cubicBezTo>
                  <a:cubicBezTo>
                    <a:pt x="-284" y="128683"/>
                    <a:pt x="36863" y="166117"/>
                    <a:pt x="83345" y="166212"/>
                  </a:cubicBezTo>
                  <a:close/>
                  <a:moveTo>
                    <a:pt x="82869" y="47530"/>
                  </a:moveTo>
                  <a:cubicBezTo>
                    <a:pt x="102681" y="47530"/>
                    <a:pt x="118778" y="63628"/>
                    <a:pt x="118683" y="83344"/>
                  </a:cubicBezTo>
                  <a:cubicBezTo>
                    <a:pt x="118683" y="102775"/>
                    <a:pt x="102681" y="118682"/>
                    <a:pt x="83250" y="118777"/>
                  </a:cubicBezTo>
                  <a:cubicBezTo>
                    <a:pt x="63533" y="118777"/>
                    <a:pt x="47436" y="102775"/>
                    <a:pt x="47436" y="82963"/>
                  </a:cubicBezTo>
                  <a:cubicBezTo>
                    <a:pt x="47436" y="63628"/>
                    <a:pt x="63533" y="47530"/>
                    <a:pt x="82869" y="47530"/>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605" name="Google Shape;1605;p11">
            <a:hlinkClick r:id="rId14" action="ppaction://hlinksldjump"/>
          </p:cNvPr>
          <p:cNvSpPr txBox="1"/>
          <p:nvPr/>
        </p:nvSpPr>
        <p:spPr>
          <a:xfrm>
            <a:off x="869326" y="4837550"/>
            <a:ext cx="9093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Impact</a:t>
            </a:r>
            <a:endParaRPr sz="1400" b="0" i="0" u="none" strike="noStrike" cap="none">
              <a:solidFill>
                <a:srgbClr val="000000"/>
              </a:solidFill>
              <a:latin typeface="Arial"/>
              <a:ea typeface="Arial"/>
              <a:cs typeface="Arial"/>
              <a:sym typeface="Arial"/>
            </a:endParaRPr>
          </a:p>
        </p:txBody>
      </p:sp>
      <p:grpSp>
        <p:nvGrpSpPr>
          <p:cNvPr id="1606" name="Google Shape;1606;p11"/>
          <p:cNvGrpSpPr/>
          <p:nvPr/>
        </p:nvGrpSpPr>
        <p:grpSpPr>
          <a:xfrm>
            <a:off x="431068" y="4863579"/>
            <a:ext cx="207645" cy="207714"/>
            <a:chOff x="6124575" y="3380359"/>
            <a:chExt cx="468618" cy="468774"/>
          </a:xfrm>
        </p:grpSpPr>
        <p:sp>
          <p:nvSpPr>
            <p:cNvPr id="1607" name="Google Shape;1607;p11">
              <a:hlinkClick r:id="rId14" action="ppaction://hlinksldjump"/>
            </p:cNvPr>
            <p:cNvSpPr/>
            <p:nvPr/>
          </p:nvSpPr>
          <p:spPr>
            <a:xfrm>
              <a:off x="6124575" y="3380359"/>
              <a:ext cx="468618" cy="468774"/>
            </a:xfrm>
            <a:custGeom>
              <a:avLst/>
              <a:gdLst/>
              <a:ahLst/>
              <a:cxnLst/>
              <a:rect l="l" t="t" r="r" b="b"/>
              <a:pathLst>
                <a:path w="468618" h="468774" extrusionOk="0">
                  <a:moveTo>
                    <a:pt x="468523" y="56377"/>
                  </a:moveTo>
                  <a:cubicBezTo>
                    <a:pt x="468523" y="53329"/>
                    <a:pt x="468523" y="50186"/>
                    <a:pt x="467951" y="47138"/>
                  </a:cubicBezTo>
                  <a:cubicBezTo>
                    <a:pt x="463094" y="18849"/>
                    <a:pt x="441567" y="466"/>
                    <a:pt x="412706" y="85"/>
                  </a:cubicBezTo>
                  <a:cubicBezTo>
                    <a:pt x="391561" y="-106"/>
                    <a:pt x="370415" y="85"/>
                    <a:pt x="349270" y="85"/>
                  </a:cubicBezTo>
                  <a:cubicBezTo>
                    <a:pt x="329744" y="85"/>
                    <a:pt x="310217" y="85"/>
                    <a:pt x="290691" y="85"/>
                  </a:cubicBezTo>
                  <a:cubicBezTo>
                    <a:pt x="259640" y="-106"/>
                    <a:pt x="233446" y="10943"/>
                    <a:pt x="211538" y="32946"/>
                  </a:cubicBezTo>
                  <a:cubicBezTo>
                    <a:pt x="146959" y="97716"/>
                    <a:pt x="82379" y="162391"/>
                    <a:pt x="17800" y="227065"/>
                  </a:cubicBezTo>
                  <a:cubicBezTo>
                    <a:pt x="-5917" y="250878"/>
                    <a:pt x="-5917" y="284120"/>
                    <a:pt x="17705" y="307837"/>
                  </a:cubicBezTo>
                  <a:cubicBezTo>
                    <a:pt x="65234" y="355558"/>
                    <a:pt x="112859" y="403183"/>
                    <a:pt x="160484" y="450808"/>
                  </a:cubicBezTo>
                  <a:cubicBezTo>
                    <a:pt x="184392" y="474715"/>
                    <a:pt x="217539" y="474811"/>
                    <a:pt x="241542" y="450808"/>
                  </a:cubicBezTo>
                  <a:cubicBezTo>
                    <a:pt x="306407" y="386133"/>
                    <a:pt x="371177" y="321363"/>
                    <a:pt x="435947" y="256688"/>
                  </a:cubicBezTo>
                  <a:cubicBezTo>
                    <a:pt x="457664" y="234971"/>
                    <a:pt x="468713" y="208777"/>
                    <a:pt x="468618" y="177916"/>
                  </a:cubicBezTo>
                  <a:cubicBezTo>
                    <a:pt x="468523" y="137435"/>
                    <a:pt x="468618" y="96859"/>
                    <a:pt x="468618" y="56377"/>
                  </a:cubicBezTo>
                  <a:close/>
                  <a:moveTo>
                    <a:pt x="409944" y="230875"/>
                  </a:moveTo>
                  <a:cubicBezTo>
                    <a:pt x="345174" y="295455"/>
                    <a:pt x="280595" y="360034"/>
                    <a:pt x="215920" y="424709"/>
                  </a:cubicBezTo>
                  <a:cubicBezTo>
                    <a:pt x="206014" y="434615"/>
                    <a:pt x="196013" y="434615"/>
                    <a:pt x="186202" y="424709"/>
                  </a:cubicBezTo>
                  <a:cubicBezTo>
                    <a:pt x="139053" y="377560"/>
                    <a:pt x="92000" y="330316"/>
                    <a:pt x="44851" y="283168"/>
                  </a:cubicBezTo>
                  <a:cubicBezTo>
                    <a:pt x="33707" y="272023"/>
                    <a:pt x="33802" y="262879"/>
                    <a:pt x="44851" y="251735"/>
                  </a:cubicBezTo>
                  <a:cubicBezTo>
                    <a:pt x="108764" y="187727"/>
                    <a:pt x="172676" y="123814"/>
                    <a:pt x="236494" y="59711"/>
                  </a:cubicBezTo>
                  <a:cubicBezTo>
                    <a:pt x="252020" y="44090"/>
                    <a:pt x="270403" y="36375"/>
                    <a:pt x="292406" y="36565"/>
                  </a:cubicBezTo>
                  <a:cubicBezTo>
                    <a:pt x="331744" y="36756"/>
                    <a:pt x="371082" y="36565"/>
                    <a:pt x="410516" y="36565"/>
                  </a:cubicBezTo>
                  <a:cubicBezTo>
                    <a:pt x="425184" y="36565"/>
                    <a:pt x="432233" y="43709"/>
                    <a:pt x="432233" y="58473"/>
                  </a:cubicBezTo>
                  <a:cubicBezTo>
                    <a:pt x="432233" y="78666"/>
                    <a:pt x="432233" y="98859"/>
                    <a:pt x="432233" y="118957"/>
                  </a:cubicBezTo>
                  <a:cubicBezTo>
                    <a:pt x="432233" y="138292"/>
                    <a:pt x="432233" y="157628"/>
                    <a:pt x="432233" y="177059"/>
                  </a:cubicBezTo>
                  <a:cubicBezTo>
                    <a:pt x="432233" y="198109"/>
                    <a:pt x="424994" y="216016"/>
                    <a:pt x="410039" y="230875"/>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608" name="Google Shape;1608;p11">
              <a:hlinkClick r:id="rId14" action="ppaction://hlinksldjump"/>
            </p:cNvPr>
            <p:cNvSpPr/>
            <p:nvPr/>
          </p:nvSpPr>
          <p:spPr>
            <a:xfrm>
              <a:off x="6405646" y="3456453"/>
              <a:ext cx="109824" cy="109728"/>
            </a:xfrm>
            <a:custGeom>
              <a:avLst/>
              <a:gdLst/>
              <a:ahLst/>
              <a:cxnLst/>
              <a:rect l="l" t="t" r="r" b="b"/>
              <a:pathLst>
                <a:path w="109824" h="109728" extrusionOk="0">
                  <a:moveTo>
                    <a:pt x="55055" y="0"/>
                  </a:moveTo>
                  <a:cubicBezTo>
                    <a:pt x="24765" y="-95"/>
                    <a:pt x="95" y="24480"/>
                    <a:pt x="0" y="54674"/>
                  </a:cubicBezTo>
                  <a:cubicBezTo>
                    <a:pt x="0" y="84868"/>
                    <a:pt x="24575" y="109633"/>
                    <a:pt x="54769" y="109728"/>
                  </a:cubicBezTo>
                  <a:cubicBezTo>
                    <a:pt x="85058" y="109728"/>
                    <a:pt x="109633" y="85344"/>
                    <a:pt x="109823" y="55055"/>
                  </a:cubicBezTo>
                  <a:cubicBezTo>
                    <a:pt x="110014" y="24861"/>
                    <a:pt x="85344" y="191"/>
                    <a:pt x="55055" y="96"/>
                  </a:cubicBezTo>
                  <a:close/>
                  <a:moveTo>
                    <a:pt x="54673" y="73152"/>
                  </a:moveTo>
                  <a:cubicBezTo>
                    <a:pt x="44577" y="72962"/>
                    <a:pt x="36576" y="64675"/>
                    <a:pt x="36671" y="54579"/>
                  </a:cubicBezTo>
                  <a:cubicBezTo>
                    <a:pt x="36766" y="44482"/>
                    <a:pt x="45053" y="36386"/>
                    <a:pt x="55150" y="36481"/>
                  </a:cubicBezTo>
                  <a:cubicBezTo>
                    <a:pt x="65151" y="36576"/>
                    <a:pt x="73247" y="44958"/>
                    <a:pt x="73152" y="55055"/>
                  </a:cubicBezTo>
                  <a:cubicBezTo>
                    <a:pt x="73057" y="65151"/>
                    <a:pt x="64675" y="73248"/>
                    <a:pt x="54673" y="7315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609" name="Google Shape;1609;p11">
            <a:hlinkClick r:id="rId15" action="ppaction://hlinksldjump"/>
          </p:cNvPr>
          <p:cNvSpPr txBox="1"/>
          <p:nvPr/>
        </p:nvSpPr>
        <p:spPr>
          <a:xfrm>
            <a:off x="869325" y="5290325"/>
            <a:ext cx="12939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1ED760"/>
                </a:solidFill>
                <a:latin typeface="Poppins Medium"/>
                <a:ea typeface="Poppins Medium"/>
                <a:cs typeface="Poppins Medium"/>
                <a:sym typeface="Poppins Medium"/>
              </a:rPr>
              <a:t>Future Work</a:t>
            </a:r>
            <a:endParaRPr sz="1400" b="0" i="0" u="none" strike="noStrike" cap="none">
              <a:solidFill>
                <a:srgbClr val="1ED760"/>
              </a:solidFill>
              <a:latin typeface="Arial"/>
              <a:ea typeface="Arial"/>
              <a:cs typeface="Arial"/>
              <a:sym typeface="Arial"/>
            </a:endParaRPr>
          </a:p>
        </p:txBody>
      </p:sp>
      <p:sp>
        <p:nvSpPr>
          <p:cNvPr id="1610" name="Google Shape;1610;p11">
            <a:hlinkClick r:id="rId15" action="ppaction://hlinksldjump"/>
          </p:cNvPr>
          <p:cNvSpPr/>
          <p:nvPr/>
        </p:nvSpPr>
        <p:spPr>
          <a:xfrm>
            <a:off x="436263" y="5292935"/>
            <a:ext cx="199004" cy="198993"/>
          </a:xfrm>
          <a:custGeom>
            <a:avLst/>
            <a:gdLst/>
            <a:ahLst/>
            <a:cxnLst/>
            <a:rect l="l" t="t" r="r" b="b"/>
            <a:pathLst>
              <a:path w="692188" h="692149" extrusionOk="0">
                <a:moveTo>
                  <a:pt x="676275" y="478060"/>
                </a:moveTo>
                <a:cubicBezTo>
                  <a:pt x="606266" y="450056"/>
                  <a:pt x="536258" y="422053"/>
                  <a:pt x="466154" y="394049"/>
                </a:cubicBezTo>
                <a:cubicBezTo>
                  <a:pt x="450247" y="387668"/>
                  <a:pt x="440531" y="392049"/>
                  <a:pt x="434150" y="407956"/>
                </a:cubicBezTo>
                <a:cubicBezTo>
                  <a:pt x="423005" y="435864"/>
                  <a:pt x="411575" y="463677"/>
                  <a:pt x="400907" y="491871"/>
                </a:cubicBezTo>
                <a:cubicBezTo>
                  <a:pt x="398431" y="498443"/>
                  <a:pt x="395288" y="499491"/>
                  <a:pt x="389096" y="498729"/>
                </a:cubicBezTo>
                <a:cubicBezTo>
                  <a:pt x="342138" y="493205"/>
                  <a:pt x="300609" y="475393"/>
                  <a:pt x="265462" y="443675"/>
                </a:cubicBezTo>
                <a:cubicBezTo>
                  <a:pt x="223456" y="405765"/>
                  <a:pt x="199739" y="358235"/>
                  <a:pt x="193453" y="302038"/>
                </a:cubicBezTo>
                <a:cubicBezTo>
                  <a:pt x="192881" y="296609"/>
                  <a:pt x="194024" y="293942"/>
                  <a:pt x="199644" y="291751"/>
                </a:cubicBezTo>
                <a:cubicBezTo>
                  <a:pt x="227933" y="280892"/>
                  <a:pt x="255937" y="269462"/>
                  <a:pt x="284131" y="258223"/>
                </a:cubicBezTo>
                <a:cubicBezTo>
                  <a:pt x="300323" y="251746"/>
                  <a:pt x="304514" y="242030"/>
                  <a:pt x="298037" y="225647"/>
                </a:cubicBezTo>
                <a:cubicBezTo>
                  <a:pt x="270415" y="156686"/>
                  <a:pt x="242697" y="87725"/>
                  <a:pt x="215360" y="18669"/>
                </a:cubicBezTo>
                <a:cubicBezTo>
                  <a:pt x="211931" y="10096"/>
                  <a:pt x="207645" y="3239"/>
                  <a:pt x="198787" y="0"/>
                </a:cubicBezTo>
                <a:lnTo>
                  <a:pt x="192024" y="0"/>
                </a:lnTo>
                <a:cubicBezTo>
                  <a:pt x="189357" y="2000"/>
                  <a:pt x="186595" y="2191"/>
                  <a:pt x="183928" y="0"/>
                </a:cubicBezTo>
                <a:lnTo>
                  <a:pt x="174498" y="0"/>
                </a:lnTo>
                <a:cubicBezTo>
                  <a:pt x="167069" y="1619"/>
                  <a:pt x="159353" y="953"/>
                  <a:pt x="151924" y="2858"/>
                </a:cubicBezTo>
                <a:cubicBezTo>
                  <a:pt x="86582" y="18860"/>
                  <a:pt x="40291" y="57531"/>
                  <a:pt x="13335" y="119063"/>
                </a:cubicBezTo>
                <a:cubicBezTo>
                  <a:pt x="5810" y="136303"/>
                  <a:pt x="1524" y="154400"/>
                  <a:pt x="0" y="173069"/>
                </a:cubicBezTo>
                <a:lnTo>
                  <a:pt x="0" y="181166"/>
                </a:lnTo>
                <a:cubicBezTo>
                  <a:pt x="1143" y="183833"/>
                  <a:pt x="1143" y="186595"/>
                  <a:pt x="0" y="189262"/>
                </a:cubicBezTo>
                <a:lnTo>
                  <a:pt x="0" y="198692"/>
                </a:lnTo>
                <a:cubicBezTo>
                  <a:pt x="1143" y="201835"/>
                  <a:pt x="1143" y="204978"/>
                  <a:pt x="0" y="208121"/>
                </a:cubicBezTo>
                <a:lnTo>
                  <a:pt x="0" y="212217"/>
                </a:lnTo>
                <a:cubicBezTo>
                  <a:pt x="953" y="213074"/>
                  <a:pt x="667" y="214122"/>
                  <a:pt x="667" y="215170"/>
                </a:cubicBezTo>
                <a:cubicBezTo>
                  <a:pt x="667" y="215932"/>
                  <a:pt x="667" y="216789"/>
                  <a:pt x="667" y="217551"/>
                </a:cubicBezTo>
                <a:cubicBezTo>
                  <a:pt x="667" y="218313"/>
                  <a:pt x="667" y="219170"/>
                  <a:pt x="667" y="219932"/>
                </a:cubicBezTo>
                <a:cubicBezTo>
                  <a:pt x="667" y="220980"/>
                  <a:pt x="857" y="222123"/>
                  <a:pt x="0" y="222885"/>
                </a:cubicBezTo>
                <a:lnTo>
                  <a:pt x="0" y="228314"/>
                </a:lnTo>
                <a:cubicBezTo>
                  <a:pt x="2477" y="229553"/>
                  <a:pt x="1334" y="231934"/>
                  <a:pt x="1429" y="233648"/>
                </a:cubicBezTo>
                <a:cubicBezTo>
                  <a:pt x="7239" y="300990"/>
                  <a:pt x="24479" y="365189"/>
                  <a:pt x="56769" y="424625"/>
                </a:cubicBezTo>
                <a:cubicBezTo>
                  <a:pt x="132017" y="563213"/>
                  <a:pt x="246983" y="649605"/>
                  <a:pt x="401479" y="682371"/>
                </a:cubicBezTo>
                <a:cubicBezTo>
                  <a:pt x="439674" y="690467"/>
                  <a:pt x="478536" y="694373"/>
                  <a:pt x="517589" y="690848"/>
                </a:cubicBezTo>
                <a:cubicBezTo>
                  <a:pt x="614267" y="682276"/>
                  <a:pt x="690848" y="599218"/>
                  <a:pt x="692182" y="501968"/>
                </a:cubicBezTo>
                <a:cubicBezTo>
                  <a:pt x="692372" y="488537"/>
                  <a:pt x="688562" y="482632"/>
                  <a:pt x="676180" y="477679"/>
                </a:cubicBezTo>
                <a:close/>
                <a:moveTo>
                  <a:pt x="650367" y="520065"/>
                </a:moveTo>
                <a:cubicBezTo>
                  <a:pt x="642366" y="579215"/>
                  <a:pt x="596837" y="630936"/>
                  <a:pt x="538925" y="646271"/>
                </a:cubicBezTo>
                <a:cubicBezTo>
                  <a:pt x="523399" y="650367"/>
                  <a:pt x="507587" y="652272"/>
                  <a:pt x="493014" y="651701"/>
                </a:cubicBezTo>
                <a:cubicBezTo>
                  <a:pt x="292418" y="650653"/>
                  <a:pt x="113348" y="513683"/>
                  <a:pt x="58103" y="320421"/>
                </a:cubicBezTo>
                <a:cubicBezTo>
                  <a:pt x="46387" y="279273"/>
                  <a:pt x="40481" y="237268"/>
                  <a:pt x="40577" y="194405"/>
                </a:cubicBezTo>
                <a:cubicBezTo>
                  <a:pt x="40672" y="117920"/>
                  <a:pt x="95726" y="53912"/>
                  <a:pt x="171164" y="42101"/>
                </a:cubicBezTo>
                <a:cubicBezTo>
                  <a:pt x="177641" y="41053"/>
                  <a:pt x="181261" y="41910"/>
                  <a:pt x="184023" y="49149"/>
                </a:cubicBezTo>
                <a:cubicBezTo>
                  <a:pt x="206407" y="106204"/>
                  <a:pt x="229267" y="163163"/>
                  <a:pt x="252222" y="219932"/>
                </a:cubicBezTo>
                <a:cubicBezTo>
                  <a:pt x="254318" y="225076"/>
                  <a:pt x="253651" y="226790"/>
                  <a:pt x="248317" y="228886"/>
                </a:cubicBezTo>
                <a:cubicBezTo>
                  <a:pt x="221266" y="239268"/>
                  <a:pt x="194501" y="250222"/>
                  <a:pt x="167545" y="260985"/>
                </a:cubicBezTo>
                <a:cubicBezTo>
                  <a:pt x="156305" y="265462"/>
                  <a:pt x="151638" y="271939"/>
                  <a:pt x="152114" y="283559"/>
                </a:cubicBezTo>
                <a:cubicBezTo>
                  <a:pt x="156877" y="392906"/>
                  <a:pt x="208979" y="471202"/>
                  <a:pt x="307467" y="518255"/>
                </a:cubicBezTo>
                <a:cubicBezTo>
                  <a:pt x="339757" y="533686"/>
                  <a:pt x="374523" y="539877"/>
                  <a:pt x="410242" y="540163"/>
                </a:cubicBezTo>
                <a:cubicBezTo>
                  <a:pt x="420719" y="540163"/>
                  <a:pt x="427292" y="534543"/>
                  <a:pt x="431101" y="525018"/>
                </a:cubicBezTo>
                <a:cubicBezTo>
                  <a:pt x="441865" y="497872"/>
                  <a:pt x="452819" y="470821"/>
                  <a:pt x="463487" y="443675"/>
                </a:cubicBezTo>
                <a:cubicBezTo>
                  <a:pt x="465392" y="438912"/>
                  <a:pt x="467011" y="437864"/>
                  <a:pt x="471964" y="439865"/>
                </a:cubicBezTo>
                <a:cubicBezTo>
                  <a:pt x="529019" y="462915"/>
                  <a:pt x="586073" y="485775"/>
                  <a:pt x="643319" y="508349"/>
                </a:cubicBezTo>
                <a:cubicBezTo>
                  <a:pt x="649510" y="510826"/>
                  <a:pt x="651129" y="513683"/>
                  <a:pt x="650272" y="520065"/>
                </a:cubicBezTo>
                <a:close/>
              </a:path>
            </a:pathLst>
          </a:custGeom>
          <a:solidFill>
            <a:srgbClr val="1ED76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611" name="Google Shape;1611;p11">
            <a:hlinkClick r:id="rId15" action="ppaction://hlinksldjump"/>
          </p:cNvPr>
          <p:cNvSpPr txBox="1"/>
          <p:nvPr/>
        </p:nvSpPr>
        <p:spPr>
          <a:xfrm>
            <a:off x="854000" y="846400"/>
            <a:ext cx="15240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Featured Artists</a:t>
            </a:r>
            <a:endParaRPr sz="1400" b="0" i="0" u="none" strike="noStrike" cap="none">
              <a:solidFill>
                <a:srgbClr val="B4B5B2"/>
              </a:solidFill>
              <a:latin typeface="Arial"/>
              <a:ea typeface="Arial"/>
              <a:cs typeface="Arial"/>
              <a:sym typeface="Arial"/>
            </a:endParaRPr>
          </a:p>
        </p:txBody>
      </p:sp>
      <p:sp>
        <p:nvSpPr>
          <p:cNvPr id="1612" name="Google Shape;1612;p11">
            <a:hlinkClick r:id="rId15" action="ppaction://hlinksldjump"/>
          </p:cNvPr>
          <p:cNvSpPr/>
          <p:nvPr/>
        </p:nvSpPr>
        <p:spPr>
          <a:xfrm>
            <a:off x="401629" y="850344"/>
            <a:ext cx="204823" cy="203534"/>
          </a:xfrm>
          <a:custGeom>
            <a:avLst/>
            <a:gdLst/>
            <a:ahLst/>
            <a:cxnLst/>
            <a:rect l="l" t="t" r="r" b="b"/>
            <a:pathLst>
              <a:path w="535484" h="532115" extrusionOk="0">
                <a:moveTo>
                  <a:pt x="535467" y="325659"/>
                </a:moveTo>
                <a:cubicBezTo>
                  <a:pt x="535467" y="373361"/>
                  <a:pt x="535467" y="421062"/>
                  <a:pt x="535467" y="468764"/>
                </a:cubicBezTo>
                <a:cubicBezTo>
                  <a:pt x="535467" y="506826"/>
                  <a:pt x="510308" y="532051"/>
                  <a:pt x="472362" y="532084"/>
                </a:cubicBezTo>
                <a:cubicBezTo>
                  <a:pt x="441389" y="532101"/>
                  <a:pt x="410416" y="532118"/>
                  <a:pt x="379443" y="532084"/>
                </a:cubicBezTo>
                <a:cubicBezTo>
                  <a:pt x="353853" y="532051"/>
                  <a:pt x="337224" y="515439"/>
                  <a:pt x="337191" y="489882"/>
                </a:cubicBezTo>
                <a:cubicBezTo>
                  <a:pt x="337158" y="455398"/>
                  <a:pt x="337191" y="420913"/>
                  <a:pt x="337191" y="386429"/>
                </a:cubicBezTo>
                <a:cubicBezTo>
                  <a:pt x="337191" y="371307"/>
                  <a:pt x="329473" y="363555"/>
                  <a:pt x="314400" y="363555"/>
                </a:cubicBezTo>
                <a:cubicBezTo>
                  <a:pt x="283212" y="363555"/>
                  <a:pt x="252040" y="363539"/>
                  <a:pt x="220852" y="363555"/>
                </a:cubicBezTo>
                <a:cubicBezTo>
                  <a:pt x="206127" y="363555"/>
                  <a:pt x="198409" y="371323"/>
                  <a:pt x="198393" y="386114"/>
                </a:cubicBezTo>
                <a:cubicBezTo>
                  <a:pt x="198376" y="420599"/>
                  <a:pt x="198409" y="455083"/>
                  <a:pt x="198393" y="489567"/>
                </a:cubicBezTo>
                <a:cubicBezTo>
                  <a:pt x="198376" y="515538"/>
                  <a:pt x="181813" y="532068"/>
                  <a:pt x="155825" y="532084"/>
                </a:cubicBezTo>
                <a:cubicBezTo>
                  <a:pt x="124637" y="532118"/>
                  <a:pt x="93465" y="532134"/>
                  <a:pt x="62277" y="532084"/>
                </a:cubicBezTo>
                <a:cubicBezTo>
                  <a:pt x="25573" y="532018"/>
                  <a:pt x="99" y="506461"/>
                  <a:pt x="83" y="469691"/>
                </a:cubicBezTo>
                <a:cubicBezTo>
                  <a:pt x="50" y="373046"/>
                  <a:pt x="149" y="276401"/>
                  <a:pt x="0" y="179772"/>
                </a:cubicBezTo>
                <a:cubicBezTo>
                  <a:pt x="-33" y="162215"/>
                  <a:pt x="7288" y="149544"/>
                  <a:pt x="22277" y="140584"/>
                </a:cubicBezTo>
                <a:cubicBezTo>
                  <a:pt x="96728" y="96062"/>
                  <a:pt x="171080" y="51375"/>
                  <a:pt x="245448" y="6737"/>
                </a:cubicBezTo>
                <a:cubicBezTo>
                  <a:pt x="260239" y="-2140"/>
                  <a:pt x="275030" y="-2306"/>
                  <a:pt x="289854" y="6605"/>
                </a:cubicBezTo>
                <a:cubicBezTo>
                  <a:pt x="364752" y="51541"/>
                  <a:pt x="439650" y="96493"/>
                  <a:pt x="514548" y="141412"/>
                </a:cubicBezTo>
                <a:cubicBezTo>
                  <a:pt x="528693" y="149892"/>
                  <a:pt x="535501" y="162364"/>
                  <a:pt x="535484" y="178844"/>
                </a:cubicBezTo>
                <a:cubicBezTo>
                  <a:pt x="535418" y="227788"/>
                  <a:pt x="535451" y="276732"/>
                  <a:pt x="535451" y="325676"/>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613" name="Google Shape;1613;p11">
            <a:hlinkClick r:id="rId9" action="ppaction://hlinksldjump"/>
          </p:cNvPr>
          <p:cNvSpPr txBox="1"/>
          <p:nvPr/>
        </p:nvSpPr>
        <p:spPr>
          <a:xfrm>
            <a:off x="869348" y="1751799"/>
            <a:ext cx="7986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Agenda</a:t>
            </a:r>
            <a:endParaRPr sz="1400" b="0" i="0" u="none" strike="noStrike" cap="none">
              <a:solidFill>
                <a:srgbClr val="000000"/>
              </a:solidFill>
              <a:latin typeface="Arial"/>
              <a:ea typeface="Arial"/>
              <a:cs typeface="Arial"/>
              <a:sym typeface="Arial"/>
            </a:endParaRPr>
          </a:p>
        </p:txBody>
      </p:sp>
      <p:grpSp>
        <p:nvGrpSpPr>
          <p:cNvPr id="1614" name="Google Shape;1614;p11"/>
          <p:cNvGrpSpPr/>
          <p:nvPr/>
        </p:nvGrpSpPr>
        <p:grpSpPr>
          <a:xfrm>
            <a:off x="431322" y="1764517"/>
            <a:ext cx="177883" cy="206002"/>
            <a:chOff x="431322" y="1764517"/>
            <a:chExt cx="177883" cy="206002"/>
          </a:xfrm>
        </p:grpSpPr>
        <p:sp>
          <p:nvSpPr>
            <p:cNvPr id="1615" name="Google Shape;1615;p11">
              <a:hlinkClick r:id="rId15" action="ppaction://hlinksldjump"/>
            </p:cNvPr>
            <p:cNvSpPr/>
            <p:nvPr/>
          </p:nvSpPr>
          <p:spPr>
            <a:xfrm>
              <a:off x="431322" y="1765205"/>
              <a:ext cx="16048" cy="204882"/>
            </a:xfrm>
            <a:custGeom>
              <a:avLst/>
              <a:gdLst/>
              <a:ahLst/>
              <a:cxnLst/>
              <a:rect l="l" t="t" r="r" b="b"/>
              <a:pathLst>
                <a:path w="84464" h="1078327" extrusionOk="0">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616" name="Google Shape;1616;p11">
              <a:hlinkClick r:id="rId15" action="ppaction://hlinksldjump"/>
            </p:cNvPr>
            <p:cNvSpPr/>
            <p:nvPr/>
          </p:nvSpPr>
          <p:spPr>
            <a:xfrm>
              <a:off x="469291" y="1765205"/>
              <a:ext cx="16048" cy="204882"/>
            </a:xfrm>
            <a:custGeom>
              <a:avLst/>
              <a:gdLst/>
              <a:ahLst/>
              <a:cxnLst/>
              <a:rect l="l" t="t" r="r" b="b"/>
              <a:pathLst>
                <a:path w="84464" h="1078327" extrusionOk="0">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617" name="Google Shape;1617;p11">
              <a:hlinkClick r:id="rId15" action="ppaction://hlinksldjump"/>
            </p:cNvPr>
            <p:cNvSpPr/>
            <p:nvPr/>
          </p:nvSpPr>
          <p:spPr>
            <a:xfrm>
              <a:off x="509599" y="1764517"/>
              <a:ext cx="99606" cy="206002"/>
            </a:xfrm>
            <a:custGeom>
              <a:avLst/>
              <a:gdLst/>
              <a:ahLst/>
              <a:cxnLst/>
              <a:rect l="l" t="t" r="r" b="b"/>
              <a:pathLst>
                <a:path w="524241" h="1084222" extrusionOk="0">
                  <a:moveTo>
                    <a:pt x="482010" y="1083659"/>
                  </a:moveTo>
                  <a:lnTo>
                    <a:pt x="42232" y="1083659"/>
                  </a:lnTo>
                  <a:cubicBezTo>
                    <a:pt x="19145" y="1083659"/>
                    <a:pt x="0" y="1064514"/>
                    <a:pt x="0" y="1041427"/>
                  </a:cubicBezTo>
                  <a:lnTo>
                    <a:pt x="0" y="41933"/>
                  </a:lnTo>
                  <a:cubicBezTo>
                    <a:pt x="0" y="27293"/>
                    <a:pt x="7320" y="13778"/>
                    <a:pt x="19708" y="6458"/>
                  </a:cubicBezTo>
                  <a:cubicBezTo>
                    <a:pt x="31533" y="-1425"/>
                    <a:pt x="47300" y="-1988"/>
                    <a:pt x="60251" y="4206"/>
                  </a:cubicBezTo>
                  <a:lnTo>
                    <a:pt x="500029" y="213114"/>
                  </a:lnTo>
                  <a:cubicBezTo>
                    <a:pt x="514669" y="219871"/>
                    <a:pt x="524242" y="235075"/>
                    <a:pt x="524242" y="251405"/>
                  </a:cubicBezTo>
                  <a:lnTo>
                    <a:pt x="524242" y="1041990"/>
                  </a:lnTo>
                  <a:cubicBezTo>
                    <a:pt x="524242" y="1065077"/>
                    <a:pt x="505096" y="1084222"/>
                    <a:pt x="482010" y="1084222"/>
                  </a:cubicBezTo>
                  <a:close/>
                  <a:moveTo>
                    <a:pt x="84464" y="999195"/>
                  </a:moveTo>
                  <a:lnTo>
                    <a:pt x="439777" y="999195"/>
                  </a:lnTo>
                  <a:lnTo>
                    <a:pt x="439777" y="277307"/>
                  </a:lnTo>
                  <a:lnTo>
                    <a:pt x="84464" y="108941"/>
                  </a:lnTo>
                  <a:lnTo>
                    <a:pt x="84464" y="999195"/>
                  </a:ln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618" name="Google Shape;1618;p11"/>
          <p:cNvSpPr txBox="1"/>
          <p:nvPr/>
        </p:nvSpPr>
        <p:spPr>
          <a:xfrm>
            <a:off x="9179452" y="328925"/>
            <a:ext cx="10110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chemeClr val="lt1"/>
                </a:solidFill>
                <a:latin typeface="Poppins Medium"/>
                <a:ea typeface="Poppins Medium"/>
                <a:cs typeface="Poppins Medium"/>
                <a:sym typeface="Poppins Medium"/>
              </a:rPr>
              <a:t>Premium</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121212"/>
        </a:solidFill>
        <a:effectLst/>
      </p:bgPr>
    </p:bg>
    <p:spTree>
      <p:nvGrpSpPr>
        <p:cNvPr id="1" name="Shape 1622"/>
        <p:cNvGrpSpPr/>
        <p:nvPr/>
      </p:nvGrpSpPr>
      <p:grpSpPr>
        <a:xfrm>
          <a:off x="0" y="0"/>
          <a:ext cx="0" cy="0"/>
          <a:chOff x="0" y="0"/>
          <a:chExt cx="0" cy="0"/>
        </a:xfrm>
      </p:grpSpPr>
      <p:sp>
        <p:nvSpPr>
          <p:cNvPr id="1623" name="Google Shape;1623;p12"/>
          <p:cNvSpPr txBox="1"/>
          <p:nvPr/>
        </p:nvSpPr>
        <p:spPr>
          <a:xfrm>
            <a:off x="3813450" y="2350550"/>
            <a:ext cx="4565100" cy="10158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6000"/>
              <a:buFont typeface="Arial"/>
              <a:buNone/>
            </a:pPr>
            <a:r>
              <a:rPr lang="en-IN" sz="6000" b="0" i="0" u="none" strike="noStrike" cap="none">
                <a:solidFill>
                  <a:srgbClr val="1ED760"/>
                </a:solidFill>
                <a:latin typeface="Poppins SemiBold"/>
                <a:ea typeface="Poppins SemiBold"/>
                <a:cs typeface="Poppins SemiBold"/>
                <a:sym typeface="Poppins SemiBold"/>
              </a:rPr>
              <a:t>Questions?</a:t>
            </a:r>
            <a:endParaRPr sz="1400" b="0" i="0" u="none" strike="noStrike" cap="none">
              <a:solidFill>
                <a:srgbClr val="000000"/>
              </a:solidFill>
              <a:latin typeface="Arial"/>
              <a:ea typeface="Arial"/>
              <a:cs typeface="Arial"/>
              <a:sym typeface="Arial"/>
            </a:endParaRPr>
          </a:p>
        </p:txBody>
      </p:sp>
      <p:sp>
        <p:nvSpPr>
          <p:cNvPr id="1624" name="Google Shape;1624;p12"/>
          <p:cNvSpPr/>
          <p:nvPr/>
        </p:nvSpPr>
        <p:spPr>
          <a:xfrm>
            <a:off x="0" y="5689950"/>
            <a:ext cx="12192000" cy="1168889"/>
          </a:xfrm>
          <a:custGeom>
            <a:avLst/>
            <a:gdLst/>
            <a:ahLst/>
            <a:cxnLst/>
            <a:rect l="l" t="t" r="r" b="b"/>
            <a:pathLst>
              <a:path w="12192000" h="1168889" extrusionOk="0">
                <a:moveTo>
                  <a:pt x="0" y="0"/>
                </a:moveTo>
                <a:lnTo>
                  <a:pt x="12192000" y="0"/>
                </a:lnTo>
                <a:lnTo>
                  <a:pt x="12192000" y="1168890"/>
                </a:lnTo>
                <a:lnTo>
                  <a:pt x="0" y="1168890"/>
                </a:lnTo>
                <a:lnTo>
                  <a:pt x="0" y="0"/>
                </a:lnTo>
                <a:lnTo>
                  <a:pt x="0" y="0"/>
                </a:lnTo>
                <a:close/>
              </a:path>
            </a:pathLst>
          </a:custGeom>
          <a:solidFill>
            <a:srgbClr val="171717"/>
          </a:solidFill>
          <a:ln>
            <a:noFill/>
          </a:ln>
          <a:effectLst>
            <a:outerShdw blurRad="127000" dist="38100" dir="2700000" algn="tl" rotWithShape="0">
              <a:srgbClr val="000000">
                <a:alpha val="6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625" name="Google Shape;1625;p12"/>
          <p:cNvSpPr/>
          <p:nvPr/>
        </p:nvSpPr>
        <p:spPr>
          <a:xfrm>
            <a:off x="422440" y="5873860"/>
            <a:ext cx="801144" cy="801144"/>
          </a:xfrm>
          <a:custGeom>
            <a:avLst/>
            <a:gdLst/>
            <a:ahLst/>
            <a:cxnLst/>
            <a:rect l="l" t="t" r="r" b="b"/>
            <a:pathLst>
              <a:path w="801144" h="801144" extrusionOk="0">
                <a:moveTo>
                  <a:pt x="0" y="0"/>
                </a:moveTo>
                <a:lnTo>
                  <a:pt x="801145" y="0"/>
                </a:lnTo>
                <a:lnTo>
                  <a:pt x="801145" y="801145"/>
                </a:lnTo>
                <a:lnTo>
                  <a:pt x="0" y="801145"/>
                </a:lnTo>
                <a:close/>
              </a:path>
            </a:pathLst>
          </a:custGeom>
          <a:solidFill>
            <a:srgbClr val="DDDFDA"/>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626" name="Google Shape;1626;p12"/>
          <p:cNvSpPr txBox="1"/>
          <p:nvPr/>
        </p:nvSpPr>
        <p:spPr>
          <a:xfrm>
            <a:off x="1295672" y="6281466"/>
            <a:ext cx="1768433"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en-IN" sz="1000" b="0" i="0" u="none" strike="noStrike" cap="none">
                <a:solidFill>
                  <a:srgbClr val="A3A3A3"/>
                </a:solidFill>
                <a:latin typeface="Poppins"/>
                <a:ea typeface="Poppins"/>
                <a:cs typeface="Poppins"/>
                <a:sym typeface="Poppins"/>
              </a:rPr>
              <a:t>Luis Fonsi, Daddy Yankee</a:t>
            </a:r>
            <a:endParaRPr sz="1400" b="0" i="0" u="none" strike="noStrike" cap="none">
              <a:solidFill>
                <a:srgbClr val="000000"/>
              </a:solidFill>
              <a:latin typeface="Arial"/>
              <a:ea typeface="Arial"/>
              <a:cs typeface="Arial"/>
              <a:sym typeface="Arial"/>
            </a:endParaRPr>
          </a:p>
        </p:txBody>
      </p:sp>
      <p:sp>
        <p:nvSpPr>
          <p:cNvPr id="1627" name="Google Shape;1627;p12"/>
          <p:cNvSpPr txBox="1"/>
          <p:nvPr/>
        </p:nvSpPr>
        <p:spPr>
          <a:xfrm>
            <a:off x="1291091" y="5986094"/>
            <a:ext cx="1910388"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FFFFFF"/>
                </a:solidFill>
                <a:latin typeface="Poppins Medium"/>
                <a:ea typeface="Poppins Medium"/>
                <a:cs typeface="Poppins Medium"/>
                <a:sym typeface="Poppins Medium"/>
              </a:rPr>
              <a:t>Despacito</a:t>
            </a:r>
            <a:endParaRPr sz="1400" b="0" i="0" u="none" strike="noStrike" cap="none">
              <a:solidFill>
                <a:srgbClr val="000000"/>
              </a:solidFill>
              <a:latin typeface="Arial"/>
              <a:ea typeface="Arial"/>
              <a:cs typeface="Arial"/>
              <a:sym typeface="Arial"/>
            </a:endParaRPr>
          </a:p>
        </p:txBody>
      </p:sp>
      <p:grpSp>
        <p:nvGrpSpPr>
          <p:cNvPr id="1628" name="Google Shape;1628;p12"/>
          <p:cNvGrpSpPr/>
          <p:nvPr/>
        </p:nvGrpSpPr>
        <p:grpSpPr>
          <a:xfrm>
            <a:off x="3107581" y="6207327"/>
            <a:ext cx="141998" cy="134058"/>
            <a:chOff x="3193815" y="6207327"/>
            <a:chExt cx="141998" cy="134058"/>
          </a:xfrm>
        </p:grpSpPr>
        <p:sp>
          <p:nvSpPr>
            <p:cNvPr id="1629" name="Google Shape;1629;p12"/>
            <p:cNvSpPr/>
            <p:nvPr/>
          </p:nvSpPr>
          <p:spPr>
            <a:xfrm>
              <a:off x="3193815" y="6207327"/>
              <a:ext cx="141998" cy="134058"/>
            </a:xfrm>
            <a:custGeom>
              <a:avLst/>
              <a:gdLst/>
              <a:ahLst/>
              <a:cxnLst/>
              <a:rect l="l" t="t" r="r" b="b"/>
              <a:pathLst>
                <a:path w="141998" h="134058" extrusionOk="0">
                  <a:moveTo>
                    <a:pt x="106499" y="0"/>
                  </a:moveTo>
                  <a:cubicBezTo>
                    <a:pt x="94360" y="0"/>
                    <a:pt x="81305" y="7634"/>
                    <a:pt x="70999" y="27942"/>
                  </a:cubicBezTo>
                  <a:cubicBezTo>
                    <a:pt x="60693" y="7634"/>
                    <a:pt x="47638" y="0"/>
                    <a:pt x="35500" y="0"/>
                  </a:cubicBezTo>
                  <a:cubicBezTo>
                    <a:pt x="16566" y="0"/>
                    <a:pt x="0" y="18551"/>
                    <a:pt x="0" y="36263"/>
                  </a:cubicBezTo>
                  <a:cubicBezTo>
                    <a:pt x="0" y="80008"/>
                    <a:pt x="70999" y="134059"/>
                    <a:pt x="70999" y="134059"/>
                  </a:cubicBezTo>
                  <a:cubicBezTo>
                    <a:pt x="70999" y="134059"/>
                    <a:pt x="141998" y="79931"/>
                    <a:pt x="141998" y="36263"/>
                  </a:cubicBezTo>
                  <a:cubicBezTo>
                    <a:pt x="141998" y="18475"/>
                    <a:pt x="125432" y="0"/>
                    <a:pt x="106499" y="0"/>
                  </a:cubicBezTo>
                  <a:lnTo>
                    <a:pt x="106499" y="0"/>
                  </a:lnTo>
                  <a:close/>
                  <a:moveTo>
                    <a:pt x="70999" y="128791"/>
                  </a:moveTo>
                  <a:cubicBezTo>
                    <a:pt x="58479" y="118714"/>
                    <a:pt x="4123" y="72908"/>
                    <a:pt x="4123" y="36263"/>
                  </a:cubicBezTo>
                  <a:cubicBezTo>
                    <a:pt x="4428" y="28018"/>
                    <a:pt x="7863" y="20231"/>
                    <a:pt x="13665" y="14353"/>
                  </a:cubicBezTo>
                  <a:cubicBezTo>
                    <a:pt x="19238" y="8169"/>
                    <a:pt x="27102" y="4428"/>
                    <a:pt x="35500" y="4199"/>
                  </a:cubicBezTo>
                  <a:cubicBezTo>
                    <a:pt x="47791" y="4199"/>
                    <a:pt x="58784" y="13055"/>
                    <a:pt x="67258" y="29850"/>
                  </a:cubicBezTo>
                  <a:lnTo>
                    <a:pt x="70999" y="37255"/>
                  </a:lnTo>
                  <a:lnTo>
                    <a:pt x="74740" y="29850"/>
                  </a:lnTo>
                  <a:cubicBezTo>
                    <a:pt x="83214" y="13055"/>
                    <a:pt x="94207" y="4199"/>
                    <a:pt x="106499" y="4199"/>
                  </a:cubicBezTo>
                  <a:cubicBezTo>
                    <a:pt x="122302" y="4199"/>
                    <a:pt x="137876" y="20078"/>
                    <a:pt x="137876" y="36339"/>
                  </a:cubicBezTo>
                  <a:cubicBezTo>
                    <a:pt x="137876" y="72908"/>
                    <a:pt x="83519" y="118790"/>
                    <a:pt x="70999" y="128867"/>
                  </a:cubicBezTo>
                  <a:lnTo>
                    <a:pt x="70999" y="128867"/>
                  </a:ln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630" name="Google Shape;1630;p12"/>
            <p:cNvSpPr/>
            <p:nvPr/>
          </p:nvSpPr>
          <p:spPr>
            <a:xfrm>
              <a:off x="3193815" y="6207327"/>
              <a:ext cx="141998" cy="134058"/>
            </a:xfrm>
            <a:custGeom>
              <a:avLst/>
              <a:gdLst/>
              <a:ahLst/>
              <a:cxnLst/>
              <a:rect l="l" t="t" r="r" b="b"/>
              <a:pathLst>
                <a:path w="141998" h="134058" extrusionOk="0">
                  <a:moveTo>
                    <a:pt x="106499" y="0"/>
                  </a:moveTo>
                  <a:cubicBezTo>
                    <a:pt x="94360" y="0"/>
                    <a:pt x="81305" y="7634"/>
                    <a:pt x="70999" y="27942"/>
                  </a:cubicBezTo>
                  <a:cubicBezTo>
                    <a:pt x="60693" y="7634"/>
                    <a:pt x="47638" y="0"/>
                    <a:pt x="35500" y="0"/>
                  </a:cubicBezTo>
                  <a:cubicBezTo>
                    <a:pt x="16566" y="0"/>
                    <a:pt x="0" y="18551"/>
                    <a:pt x="0" y="36263"/>
                  </a:cubicBezTo>
                  <a:cubicBezTo>
                    <a:pt x="0" y="80008"/>
                    <a:pt x="70999" y="134059"/>
                    <a:pt x="70999" y="134059"/>
                  </a:cubicBezTo>
                  <a:cubicBezTo>
                    <a:pt x="70999" y="134059"/>
                    <a:pt x="141998" y="79931"/>
                    <a:pt x="141998" y="36263"/>
                  </a:cubicBezTo>
                  <a:cubicBezTo>
                    <a:pt x="141998" y="18475"/>
                    <a:pt x="125432" y="0"/>
                    <a:pt x="106499" y="0"/>
                  </a:cubicBezTo>
                  <a:lnTo>
                    <a:pt x="106499" y="0"/>
                  </a:lnTo>
                  <a:close/>
                  <a:moveTo>
                    <a:pt x="70999" y="128791"/>
                  </a:moveTo>
                  <a:cubicBezTo>
                    <a:pt x="58479" y="118714"/>
                    <a:pt x="4123" y="72908"/>
                    <a:pt x="4123" y="36263"/>
                  </a:cubicBezTo>
                  <a:cubicBezTo>
                    <a:pt x="4428" y="28018"/>
                    <a:pt x="7863" y="20231"/>
                    <a:pt x="13665" y="14353"/>
                  </a:cubicBezTo>
                  <a:cubicBezTo>
                    <a:pt x="19238" y="8169"/>
                    <a:pt x="27102" y="4428"/>
                    <a:pt x="35500" y="4199"/>
                  </a:cubicBezTo>
                  <a:cubicBezTo>
                    <a:pt x="47791" y="4199"/>
                    <a:pt x="58784" y="13055"/>
                    <a:pt x="67258" y="29850"/>
                  </a:cubicBezTo>
                  <a:lnTo>
                    <a:pt x="70999" y="37255"/>
                  </a:lnTo>
                  <a:lnTo>
                    <a:pt x="74740" y="29850"/>
                  </a:lnTo>
                  <a:cubicBezTo>
                    <a:pt x="83214" y="13055"/>
                    <a:pt x="94207" y="4199"/>
                    <a:pt x="106499" y="4199"/>
                  </a:cubicBezTo>
                  <a:cubicBezTo>
                    <a:pt x="122302" y="4199"/>
                    <a:pt x="137876" y="20078"/>
                    <a:pt x="137876" y="36339"/>
                  </a:cubicBezTo>
                  <a:cubicBezTo>
                    <a:pt x="137876" y="72908"/>
                    <a:pt x="83519" y="118790"/>
                    <a:pt x="70999" y="128867"/>
                  </a:cubicBezTo>
                  <a:lnTo>
                    <a:pt x="70999" y="128867"/>
                  </a:lnTo>
                  <a:close/>
                </a:path>
              </a:pathLst>
            </a:custGeom>
            <a:noFill/>
            <a:ln w="9525" cap="flat" cmpd="sng">
              <a:solidFill>
                <a:srgbClr val="B4B5B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631" name="Google Shape;1631;p12"/>
          <p:cNvSpPr txBox="1"/>
          <p:nvPr/>
        </p:nvSpPr>
        <p:spPr>
          <a:xfrm>
            <a:off x="3997540" y="6425602"/>
            <a:ext cx="441146"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en-IN" sz="1000" b="0" i="0" u="none" strike="noStrike" cap="none">
                <a:solidFill>
                  <a:srgbClr val="A3A3A3"/>
                </a:solidFill>
                <a:latin typeface="Poppins"/>
                <a:ea typeface="Poppins"/>
                <a:cs typeface="Poppins"/>
                <a:sym typeface="Poppins"/>
              </a:rPr>
              <a:t>0:23</a:t>
            </a:r>
            <a:endParaRPr sz="1400" b="0" i="0" u="none" strike="noStrike" cap="none">
              <a:solidFill>
                <a:srgbClr val="000000"/>
              </a:solidFill>
              <a:latin typeface="Arial"/>
              <a:ea typeface="Arial"/>
              <a:cs typeface="Arial"/>
              <a:sym typeface="Arial"/>
            </a:endParaRPr>
          </a:p>
        </p:txBody>
      </p:sp>
      <p:sp>
        <p:nvSpPr>
          <p:cNvPr id="1632" name="Google Shape;1632;p12"/>
          <p:cNvSpPr txBox="1"/>
          <p:nvPr/>
        </p:nvSpPr>
        <p:spPr>
          <a:xfrm>
            <a:off x="8518660" y="6425602"/>
            <a:ext cx="511679"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en-IN" sz="1000" b="0" i="0" u="none" strike="noStrike" cap="none">
                <a:solidFill>
                  <a:srgbClr val="A3A3A3"/>
                </a:solidFill>
                <a:latin typeface="Poppins"/>
                <a:ea typeface="Poppins"/>
                <a:cs typeface="Poppins"/>
                <a:sym typeface="Poppins"/>
              </a:rPr>
              <a:t>-3:25</a:t>
            </a:r>
            <a:endParaRPr sz="1400" b="0" i="0" u="none" strike="noStrike" cap="none">
              <a:solidFill>
                <a:srgbClr val="000000"/>
              </a:solidFill>
              <a:latin typeface="Arial"/>
              <a:ea typeface="Arial"/>
              <a:cs typeface="Arial"/>
              <a:sym typeface="Arial"/>
            </a:endParaRPr>
          </a:p>
        </p:txBody>
      </p:sp>
      <p:grpSp>
        <p:nvGrpSpPr>
          <p:cNvPr id="1633" name="Google Shape;1633;p12"/>
          <p:cNvGrpSpPr/>
          <p:nvPr/>
        </p:nvGrpSpPr>
        <p:grpSpPr>
          <a:xfrm>
            <a:off x="4474933" y="6565987"/>
            <a:ext cx="4007480" cy="7634"/>
            <a:chOff x="4300409" y="6565987"/>
            <a:chExt cx="4007480" cy="7634"/>
          </a:xfrm>
        </p:grpSpPr>
        <p:sp>
          <p:nvSpPr>
            <p:cNvPr id="1634" name="Google Shape;1634;p12"/>
            <p:cNvSpPr/>
            <p:nvPr/>
          </p:nvSpPr>
          <p:spPr>
            <a:xfrm>
              <a:off x="4300409" y="6565987"/>
              <a:ext cx="4007480" cy="7634"/>
            </a:xfrm>
            <a:custGeom>
              <a:avLst/>
              <a:gdLst/>
              <a:ahLst/>
              <a:cxnLst/>
              <a:rect l="l" t="t" r="r" b="b"/>
              <a:pathLst>
                <a:path w="4007480" h="7634" extrusionOk="0">
                  <a:moveTo>
                    <a:pt x="0" y="0"/>
                  </a:moveTo>
                  <a:lnTo>
                    <a:pt x="4007481" y="0"/>
                  </a:lnTo>
                </a:path>
              </a:pathLst>
            </a:custGeom>
            <a:noFill/>
            <a:ln w="22900" cap="rnd" cmpd="sng">
              <a:solidFill>
                <a:srgbClr val="A3A3A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635" name="Google Shape;1635;p12"/>
            <p:cNvSpPr/>
            <p:nvPr/>
          </p:nvSpPr>
          <p:spPr>
            <a:xfrm>
              <a:off x="4300409" y="6565987"/>
              <a:ext cx="324992" cy="7634"/>
            </a:xfrm>
            <a:custGeom>
              <a:avLst/>
              <a:gdLst/>
              <a:ahLst/>
              <a:cxnLst/>
              <a:rect l="l" t="t" r="r" b="b"/>
              <a:pathLst>
                <a:path w="324992" h="7634" extrusionOk="0">
                  <a:moveTo>
                    <a:pt x="0" y="0"/>
                  </a:moveTo>
                  <a:lnTo>
                    <a:pt x="324993" y="0"/>
                  </a:lnTo>
                </a:path>
              </a:pathLst>
            </a:custGeom>
            <a:noFill/>
            <a:ln w="22900"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nvGrpSpPr>
          <p:cNvPr id="1636" name="Google Shape;1636;p12"/>
          <p:cNvGrpSpPr/>
          <p:nvPr/>
        </p:nvGrpSpPr>
        <p:grpSpPr>
          <a:xfrm>
            <a:off x="6014976" y="5942566"/>
            <a:ext cx="1010457" cy="347287"/>
            <a:chOff x="5985836" y="6055175"/>
            <a:chExt cx="682813" cy="234678"/>
          </a:xfrm>
        </p:grpSpPr>
        <p:grpSp>
          <p:nvGrpSpPr>
            <p:cNvPr id="1637" name="Google Shape;1637;p12"/>
            <p:cNvGrpSpPr/>
            <p:nvPr/>
          </p:nvGrpSpPr>
          <p:grpSpPr>
            <a:xfrm>
              <a:off x="6209903" y="6055175"/>
              <a:ext cx="234678" cy="234678"/>
              <a:chOff x="6209903" y="6055175"/>
              <a:chExt cx="234678" cy="234678"/>
            </a:xfrm>
          </p:grpSpPr>
          <p:sp>
            <p:nvSpPr>
              <p:cNvPr id="1638" name="Google Shape;1638;p12"/>
              <p:cNvSpPr/>
              <p:nvPr/>
            </p:nvSpPr>
            <p:spPr>
              <a:xfrm>
                <a:off x="6209903" y="6055175"/>
                <a:ext cx="234678" cy="234678"/>
              </a:xfrm>
              <a:custGeom>
                <a:avLst/>
                <a:gdLst/>
                <a:ahLst/>
                <a:cxnLst/>
                <a:rect l="l" t="t" r="r" b="b"/>
                <a:pathLst>
                  <a:path w="234678" h="234678" extrusionOk="0">
                    <a:moveTo>
                      <a:pt x="234679" y="117339"/>
                    </a:moveTo>
                    <a:cubicBezTo>
                      <a:pt x="234679" y="182144"/>
                      <a:pt x="182144" y="234679"/>
                      <a:pt x="117339" y="234679"/>
                    </a:cubicBezTo>
                    <a:cubicBezTo>
                      <a:pt x="52535" y="234679"/>
                      <a:pt x="0" y="182144"/>
                      <a:pt x="0" y="117339"/>
                    </a:cubicBezTo>
                    <a:cubicBezTo>
                      <a:pt x="0" y="52535"/>
                      <a:pt x="52535" y="0"/>
                      <a:pt x="117339" y="0"/>
                    </a:cubicBezTo>
                    <a:cubicBezTo>
                      <a:pt x="182144" y="0"/>
                      <a:pt x="234679" y="52535"/>
                      <a:pt x="234679" y="117339"/>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nvGrpSpPr>
              <p:cNvPr id="1639" name="Google Shape;1639;p12"/>
              <p:cNvGrpSpPr/>
              <p:nvPr/>
            </p:nvGrpSpPr>
            <p:grpSpPr>
              <a:xfrm>
                <a:off x="6289224" y="6120601"/>
                <a:ext cx="76037" cy="103750"/>
                <a:chOff x="6289224" y="6120601"/>
                <a:chExt cx="76037" cy="103750"/>
              </a:xfrm>
            </p:grpSpPr>
            <p:sp>
              <p:nvSpPr>
                <p:cNvPr id="1640" name="Google Shape;1640;p12"/>
                <p:cNvSpPr/>
                <p:nvPr/>
              </p:nvSpPr>
              <p:spPr>
                <a:xfrm>
                  <a:off x="6289224" y="6120601"/>
                  <a:ext cx="25345" cy="103750"/>
                </a:xfrm>
                <a:custGeom>
                  <a:avLst/>
                  <a:gdLst/>
                  <a:ahLst/>
                  <a:cxnLst/>
                  <a:rect l="l" t="t" r="r" b="b"/>
                  <a:pathLst>
                    <a:path w="25345" h="103750" extrusionOk="0">
                      <a:moveTo>
                        <a:pt x="0" y="0"/>
                      </a:moveTo>
                      <a:lnTo>
                        <a:pt x="25346" y="0"/>
                      </a:lnTo>
                      <a:lnTo>
                        <a:pt x="25346" y="103750"/>
                      </a:lnTo>
                      <a:lnTo>
                        <a:pt x="0" y="10375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641" name="Google Shape;1641;p12"/>
                <p:cNvSpPr/>
                <p:nvPr/>
              </p:nvSpPr>
              <p:spPr>
                <a:xfrm>
                  <a:off x="6339916" y="6120601"/>
                  <a:ext cx="25345" cy="103750"/>
                </a:xfrm>
                <a:custGeom>
                  <a:avLst/>
                  <a:gdLst/>
                  <a:ahLst/>
                  <a:cxnLst/>
                  <a:rect l="l" t="t" r="r" b="b"/>
                  <a:pathLst>
                    <a:path w="25345" h="103750" extrusionOk="0">
                      <a:moveTo>
                        <a:pt x="0" y="0"/>
                      </a:moveTo>
                      <a:lnTo>
                        <a:pt x="25346" y="0"/>
                      </a:lnTo>
                      <a:lnTo>
                        <a:pt x="25346" y="103750"/>
                      </a:lnTo>
                      <a:lnTo>
                        <a:pt x="0" y="10375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grpSp>
          <p:nvGrpSpPr>
            <p:cNvPr id="1642" name="Google Shape;1642;p12"/>
            <p:cNvGrpSpPr/>
            <p:nvPr/>
          </p:nvGrpSpPr>
          <p:grpSpPr>
            <a:xfrm>
              <a:off x="6565205" y="6114036"/>
              <a:ext cx="103444" cy="111613"/>
              <a:chOff x="6565205" y="6114036"/>
              <a:chExt cx="103444" cy="111613"/>
            </a:xfrm>
          </p:grpSpPr>
          <p:sp>
            <p:nvSpPr>
              <p:cNvPr id="1643" name="Google Shape;1643;p12"/>
              <p:cNvSpPr/>
              <p:nvPr/>
            </p:nvSpPr>
            <p:spPr>
              <a:xfrm>
                <a:off x="6565205" y="6114036"/>
                <a:ext cx="96650" cy="111613"/>
              </a:xfrm>
              <a:custGeom>
                <a:avLst/>
                <a:gdLst/>
                <a:ahLst/>
                <a:cxnLst/>
                <a:rect l="l" t="t" r="r" b="b"/>
                <a:pathLst>
                  <a:path w="96650" h="111613" extrusionOk="0">
                    <a:moveTo>
                      <a:pt x="96650" y="55807"/>
                    </a:moveTo>
                    <a:lnTo>
                      <a:pt x="0" y="0"/>
                    </a:lnTo>
                    <a:lnTo>
                      <a:pt x="0" y="111614"/>
                    </a:lnTo>
                    <a:lnTo>
                      <a:pt x="96650" y="55807"/>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644" name="Google Shape;1644;p12"/>
              <p:cNvSpPr/>
              <p:nvPr/>
            </p:nvSpPr>
            <p:spPr>
              <a:xfrm>
                <a:off x="6655060" y="6114036"/>
                <a:ext cx="13589" cy="111613"/>
              </a:xfrm>
              <a:custGeom>
                <a:avLst/>
                <a:gdLst/>
                <a:ahLst/>
                <a:cxnLst/>
                <a:rect l="l" t="t" r="r" b="b"/>
                <a:pathLst>
                  <a:path w="13589" h="111613" extrusionOk="0">
                    <a:moveTo>
                      <a:pt x="0" y="0"/>
                    </a:moveTo>
                    <a:lnTo>
                      <a:pt x="13589" y="0"/>
                    </a:lnTo>
                    <a:lnTo>
                      <a:pt x="13589" y="111614"/>
                    </a:lnTo>
                    <a:lnTo>
                      <a:pt x="0" y="111614"/>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nvGrpSpPr>
            <p:cNvPr id="1645" name="Google Shape;1645;p12"/>
            <p:cNvGrpSpPr/>
            <p:nvPr/>
          </p:nvGrpSpPr>
          <p:grpSpPr>
            <a:xfrm>
              <a:off x="5985836" y="6114036"/>
              <a:ext cx="103521" cy="111613"/>
              <a:chOff x="5985836" y="6114036"/>
              <a:chExt cx="103521" cy="111613"/>
            </a:xfrm>
          </p:grpSpPr>
          <p:sp>
            <p:nvSpPr>
              <p:cNvPr id="1646" name="Google Shape;1646;p12"/>
              <p:cNvSpPr/>
              <p:nvPr/>
            </p:nvSpPr>
            <p:spPr>
              <a:xfrm>
                <a:off x="5992631" y="6114036"/>
                <a:ext cx="96726" cy="111613"/>
              </a:xfrm>
              <a:custGeom>
                <a:avLst/>
                <a:gdLst/>
                <a:ahLst/>
                <a:cxnLst/>
                <a:rect l="l" t="t" r="r" b="b"/>
                <a:pathLst>
                  <a:path w="96726" h="111613" extrusionOk="0">
                    <a:moveTo>
                      <a:pt x="0" y="55807"/>
                    </a:moveTo>
                    <a:lnTo>
                      <a:pt x="96727" y="0"/>
                    </a:lnTo>
                    <a:lnTo>
                      <a:pt x="96727" y="111614"/>
                    </a:lnTo>
                    <a:lnTo>
                      <a:pt x="0" y="55807"/>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647" name="Google Shape;1647;p12"/>
              <p:cNvSpPr/>
              <p:nvPr/>
            </p:nvSpPr>
            <p:spPr>
              <a:xfrm rot="10800000">
                <a:off x="5985836" y="6114036"/>
                <a:ext cx="13589" cy="111613"/>
              </a:xfrm>
              <a:custGeom>
                <a:avLst/>
                <a:gdLst/>
                <a:ahLst/>
                <a:cxnLst/>
                <a:rect l="l" t="t" r="r" b="b"/>
                <a:pathLst>
                  <a:path w="13589" h="111613" extrusionOk="0">
                    <a:moveTo>
                      <a:pt x="0" y="0"/>
                    </a:moveTo>
                    <a:lnTo>
                      <a:pt x="13589" y="0"/>
                    </a:lnTo>
                    <a:lnTo>
                      <a:pt x="13589" y="111614"/>
                    </a:lnTo>
                    <a:lnTo>
                      <a:pt x="0" y="111614"/>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grpSp>
        <p:nvGrpSpPr>
          <p:cNvPr id="1648" name="Google Shape;1648;p12"/>
          <p:cNvGrpSpPr/>
          <p:nvPr/>
        </p:nvGrpSpPr>
        <p:grpSpPr>
          <a:xfrm>
            <a:off x="7404920" y="6042663"/>
            <a:ext cx="185055" cy="193980"/>
            <a:chOff x="6925086" y="6122815"/>
            <a:chExt cx="125050" cy="131081"/>
          </a:xfrm>
        </p:grpSpPr>
        <p:sp>
          <p:nvSpPr>
            <p:cNvPr id="1649" name="Google Shape;1649;p12"/>
            <p:cNvSpPr/>
            <p:nvPr/>
          </p:nvSpPr>
          <p:spPr>
            <a:xfrm>
              <a:off x="6925086" y="6122815"/>
              <a:ext cx="125050" cy="110621"/>
            </a:xfrm>
            <a:custGeom>
              <a:avLst/>
              <a:gdLst/>
              <a:ahLst/>
              <a:cxnLst/>
              <a:rect l="l" t="t" r="r" b="b"/>
              <a:pathLst>
                <a:path w="125050" h="110621" extrusionOk="0">
                  <a:moveTo>
                    <a:pt x="94742" y="0"/>
                  </a:moveTo>
                  <a:lnTo>
                    <a:pt x="30308" y="0"/>
                  </a:lnTo>
                  <a:cubicBezTo>
                    <a:pt x="13589" y="0"/>
                    <a:pt x="0" y="13589"/>
                    <a:pt x="0" y="30308"/>
                  </a:cubicBezTo>
                  <a:lnTo>
                    <a:pt x="0" y="64892"/>
                  </a:lnTo>
                  <a:cubicBezTo>
                    <a:pt x="0" y="81611"/>
                    <a:pt x="13589" y="95200"/>
                    <a:pt x="30308" y="95200"/>
                  </a:cubicBezTo>
                  <a:lnTo>
                    <a:pt x="45424" y="95200"/>
                  </a:lnTo>
                  <a:cubicBezTo>
                    <a:pt x="47486" y="95200"/>
                    <a:pt x="49165" y="93520"/>
                    <a:pt x="49165" y="91459"/>
                  </a:cubicBezTo>
                  <a:cubicBezTo>
                    <a:pt x="49165" y="89398"/>
                    <a:pt x="47486" y="87718"/>
                    <a:pt x="45424" y="87718"/>
                  </a:cubicBezTo>
                  <a:lnTo>
                    <a:pt x="30308" y="87718"/>
                  </a:lnTo>
                  <a:cubicBezTo>
                    <a:pt x="17712" y="87718"/>
                    <a:pt x="7482" y="77488"/>
                    <a:pt x="7482" y="64892"/>
                  </a:cubicBezTo>
                  <a:lnTo>
                    <a:pt x="7482" y="30308"/>
                  </a:lnTo>
                  <a:cubicBezTo>
                    <a:pt x="7482" y="17712"/>
                    <a:pt x="17712" y="7482"/>
                    <a:pt x="30308" y="7482"/>
                  </a:cubicBezTo>
                  <a:lnTo>
                    <a:pt x="94742" y="7482"/>
                  </a:lnTo>
                  <a:cubicBezTo>
                    <a:pt x="107338" y="7482"/>
                    <a:pt x="117569" y="17712"/>
                    <a:pt x="117569" y="30308"/>
                  </a:cubicBezTo>
                  <a:lnTo>
                    <a:pt x="117569" y="64892"/>
                  </a:lnTo>
                  <a:cubicBezTo>
                    <a:pt x="117569" y="77488"/>
                    <a:pt x="107338" y="87718"/>
                    <a:pt x="94742" y="87718"/>
                  </a:cubicBezTo>
                  <a:lnTo>
                    <a:pt x="67335" y="87718"/>
                  </a:lnTo>
                  <a:lnTo>
                    <a:pt x="76343" y="78710"/>
                  </a:lnTo>
                  <a:cubicBezTo>
                    <a:pt x="77794" y="77259"/>
                    <a:pt x="77794" y="74816"/>
                    <a:pt x="76343" y="73366"/>
                  </a:cubicBezTo>
                  <a:cubicBezTo>
                    <a:pt x="74893" y="71915"/>
                    <a:pt x="72450" y="71915"/>
                    <a:pt x="71000" y="73366"/>
                  </a:cubicBezTo>
                  <a:lnTo>
                    <a:pt x="55578" y="88787"/>
                  </a:lnTo>
                  <a:cubicBezTo>
                    <a:pt x="54891" y="89474"/>
                    <a:pt x="54509" y="90467"/>
                    <a:pt x="54509" y="91459"/>
                  </a:cubicBezTo>
                  <a:cubicBezTo>
                    <a:pt x="54509" y="92452"/>
                    <a:pt x="54891" y="93444"/>
                    <a:pt x="55578" y="94131"/>
                  </a:cubicBezTo>
                  <a:lnTo>
                    <a:pt x="71000" y="109552"/>
                  </a:lnTo>
                  <a:cubicBezTo>
                    <a:pt x="71763" y="110316"/>
                    <a:pt x="72679" y="110621"/>
                    <a:pt x="73671" y="110621"/>
                  </a:cubicBezTo>
                  <a:cubicBezTo>
                    <a:pt x="74664" y="110621"/>
                    <a:pt x="75580" y="110239"/>
                    <a:pt x="76343" y="109552"/>
                  </a:cubicBezTo>
                  <a:cubicBezTo>
                    <a:pt x="77794" y="108102"/>
                    <a:pt x="77794" y="105659"/>
                    <a:pt x="76343" y="104208"/>
                  </a:cubicBezTo>
                  <a:lnTo>
                    <a:pt x="67335" y="95200"/>
                  </a:lnTo>
                  <a:lnTo>
                    <a:pt x="94742" y="95200"/>
                  </a:lnTo>
                  <a:cubicBezTo>
                    <a:pt x="111461" y="95200"/>
                    <a:pt x="125050" y="81611"/>
                    <a:pt x="125050" y="64892"/>
                  </a:cubicBezTo>
                  <a:lnTo>
                    <a:pt x="125050" y="30308"/>
                  </a:lnTo>
                  <a:cubicBezTo>
                    <a:pt x="125050" y="13589"/>
                    <a:pt x="111461" y="0"/>
                    <a:pt x="94742" y="0"/>
                  </a:cubicBezTo>
                  <a:close/>
                </a:path>
              </a:pathLst>
            </a:custGeom>
            <a:solidFill>
              <a:srgbClr val="1ED76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650" name="Google Shape;1650;p12"/>
            <p:cNvSpPr/>
            <p:nvPr/>
          </p:nvSpPr>
          <p:spPr>
            <a:xfrm>
              <a:off x="6987611" y="6243514"/>
              <a:ext cx="10382" cy="10382"/>
            </a:xfrm>
            <a:custGeom>
              <a:avLst/>
              <a:gdLst/>
              <a:ahLst/>
              <a:cxnLst/>
              <a:rect l="l" t="t" r="r" b="b"/>
              <a:pathLst>
                <a:path w="10382" h="10382" extrusionOk="0">
                  <a:moveTo>
                    <a:pt x="10383" y="5191"/>
                  </a:moveTo>
                  <a:cubicBezTo>
                    <a:pt x="10383" y="8058"/>
                    <a:pt x="8059" y="10383"/>
                    <a:pt x="5192" y="10383"/>
                  </a:cubicBezTo>
                  <a:cubicBezTo>
                    <a:pt x="2325" y="10383"/>
                    <a:pt x="0" y="8058"/>
                    <a:pt x="0" y="5191"/>
                  </a:cubicBezTo>
                  <a:cubicBezTo>
                    <a:pt x="0" y="2324"/>
                    <a:pt x="2325" y="0"/>
                    <a:pt x="5192" y="0"/>
                  </a:cubicBezTo>
                  <a:cubicBezTo>
                    <a:pt x="8059" y="0"/>
                    <a:pt x="10383" y="2324"/>
                    <a:pt x="10383" y="5191"/>
                  </a:cubicBezTo>
                  <a:close/>
                </a:path>
              </a:pathLst>
            </a:custGeom>
            <a:solidFill>
              <a:srgbClr val="1ED76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nvGrpSpPr>
          <p:cNvPr id="1651" name="Google Shape;1651;p12"/>
          <p:cNvGrpSpPr/>
          <p:nvPr/>
        </p:nvGrpSpPr>
        <p:grpSpPr>
          <a:xfrm>
            <a:off x="5437903" y="6041514"/>
            <a:ext cx="177618" cy="141560"/>
            <a:chOff x="5595881" y="6122039"/>
            <a:chExt cx="120025" cy="95659"/>
          </a:xfrm>
        </p:grpSpPr>
        <p:sp>
          <p:nvSpPr>
            <p:cNvPr id="1652" name="Google Shape;1652;p12"/>
            <p:cNvSpPr/>
            <p:nvPr/>
          </p:nvSpPr>
          <p:spPr>
            <a:xfrm>
              <a:off x="5595881" y="6133630"/>
              <a:ext cx="120025" cy="84068"/>
            </a:xfrm>
            <a:custGeom>
              <a:avLst/>
              <a:gdLst/>
              <a:ahLst/>
              <a:cxnLst/>
              <a:rect l="l" t="t" r="r" b="b"/>
              <a:pathLst>
                <a:path w="120025" h="84068" extrusionOk="0">
                  <a:moveTo>
                    <a:pt x="99470" y="60184"/>
                  </a:moveTo>
                  <a:cubicBezTo>
                    <a:pt x="98020" y="58657"/>
                    <a:pt x="96569" y="57512"/>
                    <a:pt x="96188" y="55527"/>
                  </a:cubicBezTo>
                  <a:cubicBezTo>
                    <a:pt x="95729" y="53008"/>
                    <a:pt x="96721" y="50488"/>
                    <a:pt x="98936" y="49114"/>
                  </a:cubicBezTo>
                  <a:cubicBezTo>
                    <a:pt x="101150" y="47816"/>
                    <a:pt x="103974" y="47893"/>
                    <a:pt x="105883" y="49649"/>
                  </a:cubicBezTo>
                  <a:cubicBezTo>
                    <a:pt x="110158" y="53771"/>
                    <a:pt x="114357" y="57970"/>
                    <a:pt x="118480" y="62245"/>
                  </a:cubicBezTo>
                  <a:cubicBezTo>
                    <a:pt x="120541" y="64383"/>
                    <a:pt x="120541" y="67895"/>
                    <a:pt x="118480" y="70032"/>
                  </a:cubicBezTo>
                  <a:cubicBezTo>
                    <a:pt x="114357" y="74307"/>
                    <a:pt x="110234" y="78430"/>
                    <a:pt x="105959" y="82552"/>
                  </a:cubicBezTo>
                  <a:cubicBezTo>
                    <a:pt x="103669" y="84766"/>
                    <a:pt x="100005" y="84461"/>
                    <a:pt x="97867" y="82247"/>
                  </a:cubicBezTo>
                  <a:cubicBezTo>
                    <a:pt x="95653" y="80033"/>
                    <a:pt x="95500" y="76521"/>
                    <a:pt x="97562" y="74078"/>
                  </a:cubicBezTo>
                  <a:cubicBezTo>
                    <a:pt x="98096" y="73468"/>
                    <a:pt x="98783" y="72933"/>
                    <a:pt x="99394" y="72399"/>
                  </a:cubicBezTo>
                  <a:cubicBezTo>
                    <a:pt x="99394" y="72246"/>
                    <a:pt x="99317" y="72170"/>
                    <a:pt x="99241" y="72017"/>
                  </a:cubicBezTo>
                  <a:cubicBezTo>
                    <a:pt x="97027" y="72017"/>
                    <a:pt x="94813" y="72017"/>
                    <a:pt x="92599" y="72017"/>
                  </a:cubicBezTo>
                  <a:cubicBezTo>
                    <a:pt x="87637" y="72017"/>
                    <a:pt x="83133" y="70567"/>
                    <a:pt x="79010" y="67818"/>
                  </a:cubicBezTo>
                  <a:cubicBezTo>
                    <a:pt x="76872" y="66368"/>
                    <a:pt x="75117" y="64612"/>
                    <a:pt x="73513" y="62627"/>
                  </a:cubicBezTo>
                  <a:cubicBezTo>
                    <a:pt x="61451" y="47511"/>
                    <a:pt x="49313" y="32395"/>
                    <a:pt x="37250" y="17203"/>
                  </a:cubicBezTo>
                  <a:cubicBezTo>
                    <a:pt x="34502" y="13767"/>
                    <a:pt x="31143" y="12011"/>
                    <a:pt x="26715" y="12088"/>
                  </a:cubicBezTo>
                  <a:cubicBezTo>
                    <a:pt x="19920" y="12088"/>
                    <a:pt x="13126" y="12088"/>
                    <a:pt x="6331" y="12088"/>
                  </a:cubicBezTo>
                  <a:cubicBezTo>
                    <a:pt x="1827" y="12088"/>
                    <a:pt x="-1074" y="8041"/>
                    <a:pt x="376" y="4072"/>
                  </a:cubicBezTo>
                  <a:cubicBezTo>
                    <a:pt x="1217" y="1781"/>
                    <a:pt x="3354" y="102"/>
                    <a:pt x="5797" y="102"/>
                  </a:cubicBezTo>
                  <a:cubicBezTo>
                    <a:pt x="13431" y="102"/>
                    <a:pt x="21066" y="-127"/>
                    <a:pt x="28700" y="102"/>
                  </a:cubicBezTo>
                  <a:cubicBezTo>
                    <a:pt x="35495" y="331"/>
                    <a:pt x="41220" y="3156"/>
                    <a:pt x="45496" y="8423"/>
                  </a:cubicBezTo>
                  <a:cubicBezTo>
                    <a:pt x="54962" y="20027"/>
                    <a:pt x="64276" y="31784"/>
                    <a:pt x="73590" y="43465"/>
                  </a:cubicBezTo>
                  <a:cubicBezTo>
                    <a:pt x="76720" y="47358"/>
                    <a:pt x="79774" y="51175"/>
                    <a:pt x="82903" y="55069"/>
                  </a:cubicBezTo>
                  <a:cubicBezTo>
                    <a:pt x="85423" y="58199"/>
                    <a:pt x="88629" y="59878"/>
                    <a:pt x="92752" y="59878"/>
                  </a:cubicBezTo>
                  <a:cubicBezTo>
                    <a:pt x="94889" y="59878"/>
                    <a:pt x="96951" y="59878"/>
                    <a:pt x="99394" y="59878"/>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653" name="Google Shape;1653;p12"/>
            <p:cNvSpPr/>
            <p:nvPr/>
          </p:nvSpPr>
          <p:spPr>
            <a:xfrm>
              <a:off x="5661751" y="6122039"/>
              <a:ext cx="54079" cy="38845"/>
            </a:xfrm>
            <a:custGeom>
              <a:avLst/>
              <a:gdLst/>
              <a:ahLst/>
              <a:cxnLst/>
              <a:rect l="l" t="t" r="r" b="b"/>
              <a:pathLst>
                <a:path w="54079" h="38845" extrusionOk="0">
                  <a:moveTo>
                    <a:pt x="33217" y="23832"/>
                  </a:moveTo>
                  <a:cubicBezTo>
                    <a:pt x="30317" y="23908"/>
                    <a:pt x="27416" y="23603"/>
                    <a:pt x="24591" y="24061"/>
                  </a:cubicBezTo>
                  <a:cubicBezTo>
                    <a:pt x="21461" y="24519"/>
                    <a:pt x="19018" y="26275"/>
                    <a:pt x="17033" y="28718"/>
                  </a:cubicBezTo>
                  <a:cubicBezTo>
                    <a:pt x="14972" y="31313"/>
                    <a:pt x="12910" y="33909"/>
                    <a:pt x="10773" y="36505"/>
                  </a:cubicBezTo>
                  <a:cubicBezTo>
                    <a:pt x="9093" y="38490"/>
                    <a:pt x="6956" y="39329"/>
                    <a:pt x="4360" y="38566"/>
                  </a:cubicBezTo>
                  <a:cubicBezTo>
                    <a:pt x="1841" y="37802"/>
                    <a:pt x="466" y="36047"/>
                    <a:pt x="85" y="33527"/>
                  </a:cubicBezTo>
                  <a:cubicBezTo>
                    <a:pt x="-144" y="32229"/>
                    <a:pt x="85" y="30932"/>
                    <a:pt x="848" y="29939"/>
                  </a:cubicBezTo>
                  <a:cubicBezTo>
                    <a:pt x="4131" y="25664"/>
                    <a:pt x="7108" y="21160"/>
                    <a:pt x="11231" y="17572"/>
                  </a:cubicBezTo>
                  <a:cubicBezTo>
                    <a:pt x="15582" y="13754"/>
                    <a:pt x="20774" y="11922"/>
                    <a:pt x="26500" y="11922"/>
                  </a:cubicBezTo>
                  <a:cubicBezTo>
                    <a:pt x="28714" y="11922"/>
                    <a:pt x="31004" y="11922"/>
                    <a:pt x="33447" y="11617"/>
                  </a:cubicBezTo>
                  <a:cubicBezTo>
                    <a:pt x="32912" y="11082"/>
                    <a:pt x="32301" y="10624"/>
                    <a:pt x="31767" y="10090"/>
                  </a:cubicBezTo>
                  <a:cubicBezTo>
                    <a:pt x="29477" y="7647"/>
                    <a:pt x="29553" y="4059"/>
                    <a:pt x="31920" y="1768"/>
                  </a:cubicBezTo>
                  <a:cubicBezTo>
                    <a:pt x="34134" y="-445"/>
                    <a:pt x="37798" y="-675"/>
                    <a:pt x="40165" y="1616"/>
                  </a:cubicBezTo>
                  <a:cubicBezTo>
                    <a:pt x="44364" y="5662"/>
                    <a:pt x="48410" y="9785"/>
                    <a:pt x="52456" y="13907"/>
                  </a:cubicBezTo>
                  <a:cubicBezTo>
                    <a:pt x="54670" y="16197"/>
                    <a:pt x="54594" y="19709"/>
                    <a:pt x="52380" y="21999"/>
                  </a:cubicBezTo>
                  <a:cubicBezTo>
                    <a:pt x="48334" y="26122"/>
                    <a:pt x="44211" y="30244"/>
                    <a:pt x="40089" y="34291"/>
                  </a:cubicBezTo>
                  <a:cubicBezTo>
                    <a:pt x="37722" y="36581"/>
                    <a:pt x="33981" y="36428"/>
                    <a:pt x="31767" y="34138"/>
                  </a:cubicBezTo>
                  <a:cubicBezTo>
                    <a:pt x="29477" y="31848"/>
                    <a:pt x="29477" y="28183"/>
                    <a:pt x="31767" y="25817"/>
                  </a:cubicBezTo>
                  <a:cubicBezTo>
                    <a:pt x="32301" y="25282"/>
                    <a:pt x="32836" y="24824"/>
                    <a:pt x="33370" y="24290"/>
                  </a:cubicBezTo>
                  <a:cubicBezTo>
                    <a:pt x="33370" y="24137"/>
                    <a:pt x="33370" y="24061"/>
                    <a:pt x="33294" y="23908"/>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654" name="Google Shape;1654;p12"/>
            <p:cNvSpPr/>
            <p:nvPr/>
          </p:nvSpPr>
          <p:spPr>
            <a:xfrm>
              <a:off x="5596028" y="6178543"/>
              <a:ext cx="53998" cy="27257"/>
            </a:xfrm>
            <a:custGeom>
              <a:avLst/>
              <a:gdLst/>
              <a:ahLst/>
              <a:cxnLst/>
              <a:rect l="l" t="t" r="r" b="b"/>
              <a:pathLst>
                <a:path w="53998" h="27257" extrusionOk="0">
                  <a:moveTo>
                    <a:pt x="17254" y="27257"/>
                  </a:moveTo>
                  <a:cubicBezTo>
                    <a:pt x="13589" y="27257"/>
                    <a:pt x="9925" y="27257"/>
                    <a:pt x="6337" y="27257"/>
                  </a:cubicBezTo>
                  <a:cubicBezTo>
                    <a:pt x="2595" y="27257"/>
                    <a:pt x="0" y="24738"/>
                    <a:pt x="0" y="21226"/>
                  </a:cubicBezTo>
                  <a:cubicBezTo>
                    <a:pt x="0" y="17714"/>
                    <a:pt x="2595" y="15271"/>
                    <a:pt x="6413" y="15195"/>
                  </a:cubicBezTo>
                  <a:cubicBezTo>
                    <a:pt x="13054" y="15195"/>
                    <a:pt x="19697" y="15119"/>
                    <a:pt x="26338" y="15195"/>
                  </a:cubicBezTo>
                  <a:cubicBezTo>
                    <a:pt x="30995" y="15195"/>
                    <a:pt x="34583" y="13516"/>
                    <a:pt x="37332" y="9851"/>
                  </a:cubicBezTo>
                  <a:cubicBezTo>
                    <a:pt x="39316" y="7179"/>
                    <a:pt x="41454" y="4583"/>
                    <a:pt x="43592" y="2064"/>
                  </a:cubicBezTo>
                  <a:cubicBezTo>
                    <a:pt x="45348" y="3"/>
                    <a:pt x="48096" y="-532"/>
                    <a:pt x="50463" y="537"/>
                  </a:cubicBezTo>
                  <a:cubicBezTo>
                    <a:pt x="52753" y="1606"/>
                    <a:pt x="54203" y="3896"/>
                    <a:pt x="53975" y="6568"/>
                  </a:cubicBezTo>
                  <a:cubicBezTo>
                    <a:pt x="53898" y="7790"/>
                    <a:pt x="53440" y="8859"/>
                    <a:pt x="52676" y="9775"/>
                  </a:cubicBezTo>
                  <a:cubicBezTo>
                    <a:pt x="50234" y="12829"/>
                    <a:pt x="47867" y="15882"/>
                    <a:pt x="45348" y="18860"/>
                  </a:cubicBezTo>
                  <a:cubicBezTo>
                    <a:pt x="40691" y="24280"/>
                    <a:pt x="34736" y="27028"/>
                    <a:pt x="27636" y="27181"/>
                  </a:cubicBezTo>
                  <a:cubicBezTo>
                    <a:pt x="24201" y="27257"/>
                    <a:pt x="20689" y="27181"/>
                    <a:pt x="17254" y="27181"/>
                  </a:cubicBezTo>
                  <a:lnTo>
                    <a:pt x="17254" y="27181"/>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nvGrpSpPr>
          <p:cNvPr id="1655" name="Google Shape;1655;p12"/>
          <p:cNvGrpSpPr/>
          <p:nvPr/>
        </p:nvGrpSpPr>
        <p:grpSpPr>
          <a:xfrm>
            <a:off x="9844023" y="6195366"/>
            <a:ext cx="167139" cy="169506"/>
            <a:chOff x="9752405" y="6195366"/>
            <a:chExt cx="167139" cy="169506"/>
          </a:xfrm>
        </p:grpSpPr>
        <p:sp>
          <p:nvSpPr>
            <p:cNvPr id="1656" name="Google Shape;1656;p12"/>
            <p:cNvSpPr/>
            <p:nvPr/>
          </p:nvSpPr>
          <p:spPr>
            <a:xfrm>
              <a:off x="9752405" y="6248018"/>
              <a:ext cx="115632" cy="116854"/>
            </a:xfrm>
            <a:custGeom>
              <a:avLst/>
              <a:gdLst/>
              <a:ahLst/>
              <a:cxnLst/>
              <a:rect l="l" t="t" r="r" b="b"/>
              <a:pathLst>
                <a:path w="115632" h="116854" extrusionOk="0">
                  <a:moveTo>
                    <a:pt x="75476" y="0"/>
                  </a:moveTo>
                  <a:lnTo>
                    <a:pt x="5851" y="78252"/>
                  </a:lnTo>
                  <a:cubicBezTo>
                    <a:pt x="-2088" y="86344"/>
                    <a:pt x="-1936" y="99475"/>
                    <a:pt x="6233" y="107415"/>
                  </a:cubicBezTo>
                  <a:lnTo>
                    <a:pt x="9898" y="111003"/>
                  </a:lnTo>
                  <a:cubicBezTo>
                    <a:pt x="17990" y="118943"/>
                    <a:pt x="31121" y="118790"/>
                    <a:pt x="39061" y="110621"/>
                  </a:cubicBezTo>
                  <a:lnTo>
                    <a:pt x="115633" y="39164"/>
                  </a:lnTo>
                  <a:cubicBezTo>
                    <a:pt x="105937" y="38019"/>
                    <a:pt x="96471" y="33820"/>
                    <a:pt x="88913" y="26415"/>
                  </a:cubicBezTo>
                  <a:cubicBezTo>
                    <a:pt x="81355" y="19009"/>
                    <a:pt x="76927" y="9696"/>
                    <a:pt x="75553" y="0"/>
                  </a:cubicBezTo>
                  <a:close/>
                </a:path>
              </a:pathLst>
            </a:custGeom>
            <a:noFill/>
            <a:ln w="15250" cap="flat" cmpd="sng">
              <a:solidFill>
                <a:srgbClr val="A3A3A3"/>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657" name="Google Shape;1657;p12"/>
            <p:cNvSpPr/>
            <p:nvPr/>
          </p:nvSpPr>
          <p:spPr>
            <a:xfrm>
              <a:off x="9827403" y="6195366"/>
              <a:ext cx="92141" cy="92134"/>
            </a:xfrm>
            <a:custGeom>
              <a:avLst/>
              <a:gdLst/>
              <a:ahLst/>
              <a:cxnLst/>
              <a:rect l="l" t="t" r="r" b="b"/>
              <a:pathLst>
                <a:path w="92141" h="92134" extrusionOk="0">
                  <a:moveTo>
                    <a:pt x="78272" y="13106"/>
                  </a:moveTo>
                  <a:cubicBezTo>
                    <a:pt x="60026" y="-4682"/>
                    <a:pt x="30863" y="-4300"/>
                    <a:pt x="13075" y="13869"/>
                  </a:cubicBezTo>
                  <a:cubicBezTo>
                    <a:pt x="2692" y="24557"/>
                    <a:pt x="-1507" y="38910"/>
                    <a:pt x="478" y="52652"/>
                  </a:cubicBezTo>
                  <a:cubicBezTo>
                    <a:pt x="1852" y="62347"/>
                    <a:pt x="6280" y="71661"/>
                    <a:pt x="13838" y="79066"/>
                  </a:cubicBezTo>
                  <a:cubicBezTo>
                    <a:pt x="21396" y="86472"/>
                    <a:pt x="30863" y="90670"/>
                    <a:pt x="40558" y="91816"/>
                  </a:cubicBezTo>
                  <a:cubicBezTo>
                    <a:pt x="54300" y="93419"/>
                    <a:pt x="68576" y="88991"/>
                    <a:pt x="79035" y="78303"/>
                  </a:cubicBezTo>
                  <a:cubicBezTo>
                    <a:pt x="96823" y="60057"/>
                    <a:pt x="96442" y="30894"/>
                    <a:pt x="78272" y="13106"/>
                  </a:cubicBezTo>
                  <a:close/>
                </a:path>
              </a:pathLst>
            </a:custGeom>
            <a:noFill/>
            <a:ln w="15250" cap="flat" cmpd="sng">
              <a:solidFill>
                <a:srgbClr val="A3A3A3"/>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nvGrpSpPr>
          <p:cNvPr id="1658" name="Google Shape;1658;p12"/>
          <p:cNvGrpSpPr/>
          <p:nvPr/>
        </p:nvGrpSpPr>
        <p:grpSpPr>
          <a:xfrm>
            <a:off x="10246401" y="6212824"/>
            <a:ext cx="200782" cy="142227"/>
            <a:chOff x="10154783" y="6212824"/>
            <a:chExt cx="200782" cy="142227"/>
          </a:xfrm>
        </p:grpSpPr>
        <p:sp>
          <p:nvSpPr>
            <p:cNvPr id="1659" name="Google Shape;1659;p12"/>
            <p:cNvSpPr/>
            <p:nvPr/>
          </p:nvSpPr>
          <p:spPr>
            <a:xfrm>
              <a:off x="10154783" y="6212824"/>
              <a:ext cx="200782" cy="35423"/>
            </a:xfrm>
            <a:custGeom>
              <a:avLst/>
              <a:gdLst/>
              <a:ahLst/>
              <a:cxnLst/>
              <a:rect l="l" t="t" r="r" b="b"/>
              <a:pathLst>
                <a:path w="200782" h="35423" extrusionOk="0">
                  <a:moveTo>
                    <a:pt x="183071" y="0"/>
                  </a:moveTo>
                  <a:cubicBezTo>
                    <a:pt x="192852" y="0"/>
                    <a:pt x="200782" y="7930"/>
                    <a:pt x="200782" y="17712"/>
                  </a:cubicBezTo>
                  <a:lnTo>
                    <a:pt x="200782" y="17712"/>
                  </a:lnTo>
                  <a:cubicBezTo>
                    <a:pt x="200782" y="27493"/>
                    <a:pt x="192852" y="35423"/>
                    <a:pt x="183071" y="35423"/>
                  </a:cubicBezTo>
                  <a:lnTo>
                    <a:pt x="17711" y="35423"/>
                  </a:lnTo>
                  <a:cubicBezTo>
                    <a:pt x="7930" y="35423"/>
                    <a:pt x="0" y="27493"/>
                    <a:pt x="0" y="17712"/>
                  </a:cubicBezTo>
                  <a:lnTo>
                    <a:pt x="0" y="17712"/>
                  </a:lnTo>
                  <a:cubicBezTo>
                    <a:pt x="0" y="7930"/>
                    <a:pt x="7930" y="0"/>
                    <a:pt x="17711" y="0"/>
                  </a:cubicBezTo>
                  <a:close/>
                </a:path>
              </a:pathLst>
            </a:custGeom>
            <a:noFill/>
            <a:ln w="15250" cap="flat" cmpd="sng">
              <a:solidFill>
                <a:srgbClr val="A3A3A3"/>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660" name="Google Shape;1660;p12"/>
            <p:cNvSpPr/>
            <p:nvPr/>
          </p:nvSpPr>
          <p:spPr>
            <a:xfrm>
              <a:off x="10154783" y="6302527"/>
              <a:ext cx="200782" cy="7634"/>
            </a:xfrm>
            <a:custGeom>
              <a:avLst/>
              <a:gdLst/>
              <a:ahLst/>
              <a:cxnLst/>
              <a:rect l="l" t="t" r="r" b="b"/>
              <a:pathLst>
                <a:path w="200782" h="7634" extrusionOk="0">
                  <a:moveTo>
                    <a:pt x="0" y="0"/>
                  </a:moveTo>
                  <a:lnTo>
                    <a:pt x="200782" y="0"/>
                  </a:lnTo>
                </a:path>
              </a:pathLst>
            </a:custGeom>
            <a:noFill/>
            <a:ln w="15250" cap="flat" cmpd="sng">
              <a:solidFill>
                <a:srgbClr val="A3A3A3"/>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661" name="Google Shape;1661;p12"/>
            <p:cNvSpPr/>
            <p:nvPr/>
          </p:nvSpPr>
          <p:spPr>
            <a:xfrm>
              <a:off x="10154783" y="6347417"/>
              <a:ext cx="200782" cy="7634"/>
            </a:xfrm>
            <a:custGeom>
              <a:avLst/>
              <a:gdLst/>
              <a:ahLst/>
              <a:cxnLst/>
              <a:rect l="l" t="t" r="r" b="b"/>
              <a:pathLst>
                <a:path w="200782" h="7634" extrusionOk="0">
                  <a:moveTo>
                    <a:pt x="0" y="0"/>
                  </a:moveTo>
                  <a:lnTo>
                    <a:pt x="200782" y="0"/>
                  </a:lnTo>
                </a:path>
              </a:pathLst>
            </a:custGeom>
            <a:noFill/>
            <a:ln w="15250" cap="flat" cmpd="sng">
              <a:solidFill>
                <a:srgbClr val="A3A3A3"/>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nvGrpSpPr>
          <p:cNvPr id="1662" name="Google Shape;1662;p12"/>
          <p:cNvGrpSpPr/>
          <p:nvPr/>
        </p:nvGrpSpPr>
        <p:grpSpPr>
          <a:xfrm>
            <a:off x="10818745" y="6205799"/>
            <a:ext cx="75350" cy="150701"/>
            <a:chOff x="10727127" y="6205800"/>
            <a:chExt cx="75350" cy="150701"/>
          </a:xfrm>
        </p:grpSpPr>
        <p:sp>
          <p:nvSpPr>
            <p:cNvPr id="1663" name="Google Shape;1663;p12"/>
            <p:cNvSpPr/>
            <p:nvPr/>
          </p:nvSpPr>
          <p:spPr>
            <a:xfrm>
              <a:off x="10727127" y="6205800"/>
              <a:ext cx="75350" cy="150701"/>
            </a:xfrm>
            <a:custGeom>
              <a:avLst/>
              <a:gdLst/>
              <a:ahLst/>
              <a:cxnLst/>
              <a:rect l="l" t="t" r="r" b="b"/>
              <a:pathLst>
                <a:path w="75350" h="150701" extrusionOk="0">
                  <a:moveTo>
                    <a:pt x="0" y="0"/>
                  </a:moveTo>
                  <a:cubicBezTo>
                    <a:pt x="41607" y="0"/>
                    <a:pt x="75351" y="33744"/>
                    <a:pt x="75351" y="75351"/>
                  </a:cubicBezTo>
                  <a:cubicBezTo>
                    <a:pt x="75351" y="116958"/>
                    <a:pt x="41607" y="150701"/>
                    <a:pt x="0" y="150701"/>
                  </a:cubicBezTo>
                </a:path>
              </a:pathLst>
            </a:custGeom>
            <a:noFill/>
            <a:ln w="15250" cap="flat" cmpd="sng">
              <a:solidFill>
                <a:srgbClr val="A3A3A3"/>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664" name="Google Shape;1664;p12"/>
            <p:cNvSpPr/>
            <p:nvPr/>
          </p:nvSpPr>
          <p:spPr>
            <a:xfrm>
              <a:off x="10727127" y="6236032"/>
              <a:ext cx="45119" cy="90237"/>
            </a:xfrm>
            <a:custGeom>
              <a:avLst/>
              <a:gdLst/>
              <a:ahLst/>
              <a:cxnLst/>
              <a:rect l="l" t="t" r="r" b="b"/>
              <a:pathLst>
                <a:path w="45119" h="90237" extrusionOk="0">
                  <a:moveTo>
                    <a:pt x="0" y="0"/>
                  </a:moveTo>
                  <a:cubicBezTo>
                    <a:pt x="24888" y="0"/>
                    <a:pt x="45119" y="20155"/>
                    <a:pt x="45119" y="45119"/>
                  </a:cubicBezTo>
                  <a:cubicBezTo>
                    <a:pt x="45119" y="70083"/>
                    <a:pt x="24964" y="90238"/>
                    <a:pt x="0" y="90238"/>
                  </a:cubicBezTo>
                </a:path>
              </a:pathLst>
            </a:custGeom>
            <a:noFill/>
            <a:ln w="15250" cap="flat" cmpd="sng">
              <a:solidFill>
                <a:srgbClr val="A3A3A3"/>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nvGrpSpPr>
          <p:cNvPr id="1665" name="Google Shape;1665;p12"/>
          <p:cNvGrpSpPr/>
          <p:nvPr/>
        </p:nvGrpSpPr>
        <p:grpSpPr>
          <a:xfrm>
            <a:off x="11050447" y="6302527"/>
            <a:ext cx="725717" cy="7634"/>
            <a:chOff x="10958829" y="6302527"/>
            <a:chExt cx="725717" cy="7634"/>
          </a:xfrm>
        </p:grpSpPr>
        <p:sp>
          <p:nvSpPr>
            <p:cNvPr id="1666" name="Google Shape;1666;p12"/>
            <p:cNvSpPr/>
            <p:nvPr/>
          </p:nvSpPr>
          <p:spPr>
            <a:xfrm>
              <a:off x="10958829" y="6302527"/>
              <a:ext cx="725717" cy="7634"/>
            </a:xfrm>
            <a:custGeom>
              <a:avLst/>
              <a:gdLst/>
              <a:ahLst/>
              <a:cxnLst/>
              <a:rect l="l" t="t" r="r" b="b"/>
              <a:pathLst>
                <a:path w="725717" h="7634" extrusionOk="0">
                  <a:moveTo>
                    <a:pt x="0" y="0"/>
                  </a:moveTo>
                  <a:lnTo>
                    <a:pt x="725718" y="0"/>
                  </a:lnTo>
                </a:path>
              </a:pathLst>
            </a:custGeom>
            <a:noFill/>
            <a:ln w="22900" cap="rnd" cmpd="sng">
              <a:solidFill>
                <a:srgbClr val="A3A3A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667" name="Google Shape;1667;p12"/>
            <p:cNvSpPr/>
            <p:nvPr/>
          </p:nvSpPr>
          <p:spPr>
            <a:xfrm>
              <a:off x="10958829" y="6302527"/>
              <a:ext cx="609829" cy="7634"/>
            </a:xfrm>
            <a:custGeom>
              <a:avLst/>
              <a:gdLst/>
              <a:ahLst/>
              <a:cxnLst/>
              <a:rect l="l" t="t" r="r" b="b"/>
              <a:pathLst>
                <a:path w="609829" h="7634" extrusionOk="0">
                  <a:moveTo>
                    <a:pt x="0" y="0"/>
                  </a:moveTo>
                  <a:lnTo>
                    <a:pt x="609829" y="0"/>
                  </a:lnTo>
                </a:path>
              </a:pathLst>
            </a:custGeom>
            <a:noFill/>
            <a:ln w="22900"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pic>
        <p:nvPicPr>
          <p:cNvPr id="1668" name="Google Shape;1668;p12"/>
          <p:cNvPicPr preferRelativeResize="0"/>
          <p:nvPr/>
        </p:nvPicPr>
        <p:blipFill rotWithShape="1">
          <a:blip r:embed="rId3">
            <a:alphaModFix/>
          </a:blip>
          <a:srcRect/>
          <a:stretch/>
        </p:blipFill>
        <p:spPr>
          <a:xfrm>
            <a:off x="10624019" y="6166835"/>
            <a:ext cx="157675" cy="228629"/>
          </a:xfrm>
          <a:prstGeom prst="rect">
            <a:avLst/>
          </a:prstGeom>
          <a:noFill/>
          <a:ln>
            <a:noFill/>
          </a:ln>
        </p:spPr>
      </p:pic>
      <p:pic>
        <p:nvPicPr>
          <p:cNvPr id="1669" name="Google Shape;1669;p12" descr="Text&#10;&#10;Description automatically generated"/>
          <p:cNvPicPr preferRelativeResize="0">
            <a:picLocks noGrp="1"/>
          </p:cNvPicPr>
          <p:nvPr>
            <p:ph type="pic" idx="2"/>
          </p:nvPr>
        </p:nvPicPr>
        <p:blipFill rotWithShape="1">
          <a:blip r:embed="rId4">
            <a:alphaModFix/>
          </a:blip>
          <a:srcRect/>
          <a:stretch/>
        </p:blipFill>
        <p:spPr>
          <a:xfrm>
            <a:off x="422440" y="5873860"/>
            <a:ext cx="801145" cy="801145"/>
          </a:xfrm>
          <a:prstGeom prst="rect">
            <a:avLst/>
          </a:prstGeom>
          <a:noFill/>
          <a:ln>
            <a:noFill/>
          </a:ln>
        </p:spPr>
      </p:pic>
      <p:sp>
        <p:nvSpPr>
          <p:cNvPr id="1670" name="Google Shape;1670;p12"/>
          <p:cNvSpPr txBox="1"/>
          <p:nvPr/>
        </p:nvSpPr>
        <p:spPr>
          <a:xfrm>
            <a:off x="2472438" y="3553925"/>
            <a:ext cx="7247100" cy="16932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300"/>
              <a:buFont typeface="Arial"/>
              <a:buNone/>
            </a:pPr>
            <a:r>
              <a:rPr lang="en-IN" sz="1300" b="1" i="0" u="none" strike="noStrike" cap="none" dirty="0">
                <a:solidFill>
                  <a:srgbClr val="B4B5B2"/>
                </a:solidFill>
                <a:latin typeface="Open Sans"/>
                <a:ea typeface="Open Sans"/>
                <a:cs typeface="Open Sans"/>
                <a:sym typeface="Open Sans"/>
              </a:rPr>
              <a:t>Notebook:</a:t>
            </a:r>
            <a:endParaRPr sz="1300" b="1" i="0" u="none" strike="noStrike" cap="none" dirty="0">
              <a:solidFill>
                <a:srgbClr val="B4B5B2"/>
              </a:solidFill>
              <a:latin typeface="Open Sans"/>
              <a:ea typeface="Open Sans"/>
              <a:cs typeface="Open Sans"/>
              <a:sym typeface="Open Sans"/>
            </a:endParaRPr>
          </a:p>
          <a:p>
            <a:pPr marL="0" marR="0" lvl="0" indent="0" algn="ctr" rtl="0">
              <a:lnSpc>
                <a:spcPct val="100000"/>
              </a:lnSpc>
              <a:spcBef>
                <a:spcPts val="0"/>
              </a:spcBef>
              <a:spcAft>
                <a:spcPts val="0"/>
              </a:spcAft>
              <a:buClr>
                <a:srgbClr val="000000"/>
              </a:buClr>
              <a:buSzPts val="1300"/>
              <a:buFont typeface="Arial"/>
              <a:buNone/>
            </a:pPr>
            <a:r>
              <a:rPr lang="en-IN" sz="1300" b="0" i="0" u="none" strike="noStrike" cap="none" dirty="0">
                <a:solidFill>
                  <a:srgbClr val="B4B5B2"/>
                </a:solidFill>
                <a:latin typeface="Open Sans"/>
                <a:ea typeface="Open Sans"/>
                <a:cs typeface="Open Sans"/>
                <a:sym typeface="Open Sans"/>
              </a:rPr>
              <a:t>https://drive.google.com/file/d/1HnCZQ6Qcdh1LO41s2RXz3xLB8iCJmiTz/view?usp=sharing</a:t>
            </a:r>
            <a:endParaRPr sz="1300" b="0" i="0" u="none" strike="noStrike" cap="none" dirty="0">
              <a:solidFill>
                <a:srgbClr val="B4B5B2"/>
              </a:solidFill>
              <a:latin typeface="Open Sans"/>
              <a:ea typeface="Open Sans"/>
              <a:cs typeface="Open Sans"/>
              <a:sym typeface="Open Sans"/>
            </a:endParaRPr>
          </a:p>
          <a:p>
            <a:pPr marL="0" marR="0" lvl="0" indent="0" algn="ctr" rtl="0">
              <a:lnSpc>
                <a:spcPct val="100000"/>
              </a:lnSpc>
              <a:spcBef>
                <a:spcPts val="0"/>
              </a:spcBef>
              <a:spcAft>
                <a:spcPts val="0"/>
              </a:spcAft>
              <a:buClr>
                <a:srgbClr val="000000"/>
              </a:buClr>
              <a:buSzPts val="1300"/>
              <a:buFont typeface="Arial"/>
              <a:buNone/>
            </a:pPr>
            <a:endParaRPr sz="1300" b="0" i="0" u="none" strike="noStrike" cap="none" dirty="0">
              <a:solidFill>
                <a:srgbClr val="B4B5B2"/>
              </a:solidFill>
              <a:latin typeface="Open Sans"/>
              <a:ea typeface="Open Sans"/>
              <a:cs typeface="Open Sans"/>
              <a:sym typeface="Open Sans"/>
            </a:endParaRPr>
          </a:p>
          <a:p>
            <a:pPr marL="0" marR="0" lvl="0" indent="0" algn="ctr" rtl="0">
              <a:lnSpc>
                <a:spcPct val="100000"/>
              </a:lnSpc>
              <a:spcBef>
                <a:spcPts val="0"/>
              </a:spcBef>
              <a:spcAft>
                <a:spcPts val="0"/>
              </a:spcAft>
              <a:buClr>
                <a:srgbClr val="000000"/>
              </a:buClr>
              <a:buSzPts val="1300"/>
              <a:buFont typeface="Arial"/>
              <a:buNone/>
            </a:pPr>
            <a:r>
              <a:rPr lang="en-IN" sz="1300" b="1" i="0" u="none" strike="noStrike" cap="none" dirty="0">
                <a:solidFill>
                  <a:srgbClr val="B4B5B2"/>
                </a:solidFill>
                <a:latin typeface="Open Sans"/>
                <a:ea typeface="Open Sans"/>
                <a:cs typeface="Open Sans"/>
                <a:sym typeface="Open Sans"/>
              </a:rPr>
              <a:t>Dashboard: </a:t>
            </a:r>
            <a:endParaRPr sz="1300" b="1" i="0" u="none" strike="noStrike" cap="none" dirty="0">
              <a:solidFill>
                <a:srgbClr val="B4B5B2"/>
              </a:solidFill>
              <a:latin typeface="Open Sans"/>
              <a:ea typeface="Open Sans"/>
              <a:cs typeface="Open Sans"/>
              <a:sym typeface="Open Sans"/>
            </a:endParaRPr>
          </a:p>
          <a:p>
            <a:pPr marL="0" marR="0" lvl="0" indent="0" algn="ctr" rtl="0">
              <a:lnSpc>
                <a:spcPct val="100000"/>
              </a:lnSpc>
              <a:spcBef>
                <a:spcPts val="0"/>
              </a:spcBef>
              <a:spcAft>
                <a:spcPts val="0"/>
              </a:spcAft>
              <a:buClr>
                <a:srgbClr val="000000"/>
              </a:buClr>
              <a:buSzPts val="1300"/>
              <a:buFont typeface="Arial"/>
              <a:buNone/>
            </a:pPr>
            <a:r>
              <a:rPr lang="en-IN" sz="1300" b="0" i="0" u="none" strike="noStrike" cap="none" dirty="0">
                <a:solidFill>
                  <a:srgbClr val="B4B5B2"/>
                </a:solidFill>
                <a:latin typeface="Open Sans"/>
                <a:ea typeface="Open Sans"/>
                <a:cs typeface="Open Sans"/>
                <a:sym typeface="Open Sans"/>
              </a:rPr>
              <a:t>https://lookerstudio.google.com/s/sA-BzdTScLc</a:t>
            </a:r>
            <a:endParaRPr sz="1300" b="0" i="0" u="none" strike="noStrike" cap="none" dirty="0">
              <a:solidFill>
                <a:srgbClr val="B4B5B2"/>
              </a:solidFill>
              <a:latin typeface="Open Sans"/>
              <a:ea typeface="Open Sans"/>
              <a:cs typeface="Open Sans"/>
              <a:sym typeface="Open Sans"/>
            </a:endParaRPr>
          </a:p>
          <a:p>
            <a:pPr marL="0" marR="0" lvl="0" indent="0" algn="ctr" rtl="0">
              <a:lnSpc>
                <a:spcPct val="100000"/>
              </a:lnSpc>
              <a:spcBef>
                <a:spcPts val="0"/>
              </a:spcBef>
              <a:spcAft>
                <a:spcPts val="0"/>
              </a:spcAft>
              <a:buClr>
                <a:srgbClr val="000000"/>
              </a:buClr>
              <a:buSzPts val="1300"/>
              <a:buFont typeface="Arial"/>
              <a:buNone/>
            </a:pPr>
            <a:endParaRPr sz="1300" b="0" i="0" u="none" strike="noStrike" cap="none" dirty="0">
              <a:solidFill>
                <a:srgbClr val="B4B5B2"/>
              </a:solidFill>
              <a:latin typeface="Open Sans"/>
              <a:ea typeface="Open Sans"/>
              <a:cs typeface="Open Sans"/>
              <a:sym typeface="Open Sans"/>
            </a:endParaRPr>
          </a:p>
          <a:p>
            <a:pPr marL="0" marR="0" lvl="0" indent="0" algn="ctr" rtl="0">
              <a:lnSpc>
                <a:spcPct val="100000"/>
              </a:lnSpc>
              <a:spcBef>
                <a:spcPts val="0"/>
              </a:spcBef>
              <a:spcAft>
                <a:spcPts val="0"/>
              </a:spcAft>
              <a:buClr>
                <a:srgbClr val="000000"/>
              </a:buClr>
              <a:buSzPts val="1300"/>
              <a:buFont typeface="Arial"/>
              <a:buNone/>
            </a:pPr>
            <a:r>
              <a:rPr lang="en-IN" sz="1300" b="1" i="0" u="none" strike="noStrike" cap="none" dirty="0" err="1">
                <a:solidFill>
                  <a:srgbClr val="B4B5B2"/>
                </a:solidFill>
                <a:latin typeface="Open Sans"/>
                <a:ea typeface="Open Sans"/>
                <a:cs typeface="Open Sans"/>
                <a:sym typeface="Open Sans"/>
              </a:rPr>
              <a:t>Datafolio</a:t>
            </a:r>
            <a:r>
              <a:rPr lang="en-IN" sz="1300" b="1" i="0" u="none" strike="noStrike" cap="none" dirty="0">
                <a:solidFill>
                  <a:srgbClr val="B4B5B2"/>
                </a:solidFill>
                <a:latin typeface="Open Sans"/>
                <a:ea typeface="Open Sans"/>
                <a:cs typeface="Open Sans"/>
                <a:sym typeface="Open Sans"/>
              </a:rPr>
              <a:t>: </a:t>
            </a:r>
            <a:r>
              <a:rPr lang="en-IN" sz="1300" b="0" i="0" u="none" strike="noStrike" cap="none" dirty="0">
                <a:solidFill>
                  <a:srgbClr val="B4B5B2"/>
                </a:solidFill>
                <a:latin typeface="Open Sans"/>
                <a:ea typeface="Open Sans"/>
                <a:cs typeface="Open Sans"/>
                <a:sym typeface="Open Sans"/>
              </a:rPr>
              <a:t>https://drive.google.com/file/d/1SRxpfBoT14yg9_HEXQUlE8qO_Kpxvg5f/view?usp=sharing</a:t>
            </a:r>
            <a:endParaRPr sz="1300" b="0" i="0" u="none" strike="noStrike" cap="none" dirty="0">
              <a:solidFill>
                <a:srgbClr val="B4B5B2"/>
              </a:solidFill>
              <a:latin typeface="Open Sans"/>
              <a:ea typeface="Open Sans"/>
              <a:cs typeface="Open Sans"/>
              <a:sym typeface="Open San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2C2C2C"/>
            </a:gs>
            <a:gs pos="55000">
              <a:schemeClr val="dk1"/>
            </a:gs>
            <a:gs pos="100000">
              <a:schemeClr val="dk1"/>
            </a:gs>
          </a:gsLst>
          <a:lin ang="5400000" scaled="0"/>
        </a:gradFill>
        <a:effectLst/>
      </p:bgPr>
    </p:bg>
    <p:spTree>
      <p:nvGrpSpPr>
        <p:cNvPr id="1" name="Shape 114"/>
        <p:cNvGrpSpPr/>
        <p:nvPr/>
      </p:nvGrpSpPr>
      <p:grpSpPr>
        <a:xfrm>
          <a:off x="0" y="0"/>
          <a:ext cx="0" cy="0"/>
          <a:chOff x="0" y="0"/>
          <a:chExt cx="0" cy="0"/>
        </a:xfrm>
      </p:grpSpPr>
      <p:sp>
        <p:nvSpPr>
          <p:cNvPr id="115" name="Google Shape;115;p4"/>
          <p:cNvSpPr/>
          <p:nvPr/>
        </p:nvSpPr>
        <p:spPr>
          <a:xfrm>
            <a:off x="25" y="0"/>
            <a:ext cx="3008700" cy="68580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16" name="Google Shape;116;p4"/>
          <p:cNvGrpSpPr/>
          <p:nvPr/>
        </p:nvGrpSpPr>
        <p:grpSpPr>
          <a:xfrm>
            <a:off x="400078" y="221673"/>
            <a:ext cx="361410" cy="70427"/>
            <a:chOff x="249382" y="221673"/>
            <a:chExt cx="234616" cy="45719"/>
          </a:xfrm>
        </p:grpSpPr>
        <p:sp>
          <p:nvSpPr>
            <p:cNvPr id="117" name="Google Shape;117;p4"/>
            <p:cNvSpPr/>
            <p:nvPr/>
          </p:nvSpPr>
          <p:spPr>
            <a:xfrm>
              <a:off x="249382" y="221673"/>
              <a:ext cx="45719" cy="45719"/>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8" name="Google Shape;118;p4"/>
            <p:cNvSpPr/>
            <p:nvPr/>
          </p:nvSpPr>
          <p:spPr>
            <a:xfrm>
              <a:off x="344632" y="221673"/>
              <a:ext cx="45719" cy="45719"/>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9" name="Google Shape;119;p4"/>
            <p:cNvSpPr/>
            <p:nvPr/>
          </p:nvSpPr>
          <p:spPr>
            <a:xfrm>
              <a:off x="438279" y="221673"/>
              <a:ext cx="45719" cy="45719"/>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nvGrpSpPr>
          <p:cNvPr id="120" name="Google Shape;120;p4"/>
          <p:cNvGrpSpPr/>
          <p:nvPr/>
        </p:nvGrpSpPr>
        <p:grpSpPr>
          <a:xfrm>
            <a:off x="9104466" y="294121"/>
            <a:ext cx="1085986" cy="311704"/>
            <a:chOff x="9104466" y="294121"/>
            <a:chExt cx="1085986" cy="311704"/>
          </a:xfrm>
        </p:grpSpPr>
        <p:sp>
          <p:nvSpPr>
            <p:cNvPr id="121" name="Google Shape;121;p4"/>
            <p:cNvSpPr/>
            <p:nvPr/>
          </p:nvSpPr>
          <p:spPr>
            <a:xfrm>
              <a:off x="9104466" y="294121"/>
              <a:ext cx="1011084" cy="297947"/>
            </a:xfrm>
            <a:prstGeom prst="roundRect">
              <a:avLst>
                <a:gd name="adj" fmla="val 50000"/>
              </a:avLst>
            </a:prstGeom>
            <a:noFill/>
            <a:ln w="9525"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22" name="Google Shape;122;p4"/>
            <p:cNvSpPr txBox="1"/>
            <p:nvPr/>
          </p:nvSpPr>
          <p:spPr>
            <a:xfrm>
              <a:off x="9179452" y="328925"/>
              <a:ext cx="10110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chemeClr val="lt1"/>
                  </a:solidFill>
                  <a:latin typeface="Poppins Medium"/>
                  <a:ea typeface="Poppins Medium"/>
                  <a:cs typeface="Poppins Medium"/>
                  <a:sym typeface="Poppins Medium"/>
                </a:rPr>
                <a:t>Premium</a:t>
              </a:r>
              <a:endParaRPr sz="1400" b="0" i="0" u="none" strike="noStrike" cap="none">
                <a:solidFill>
                  <a:srgbClr val="000000"/>
                </a:solidFill>
                <a:latin typeface="Arial"/>
                <a:ea typeface="Arial"/>
                <a:cs typeface="Arial"/>
                <a:sym typeface="Arial"/>
              </a:endParaRPr>
            </a:p>
          </p:txBody>
        </p:sp>
      </p:grpSp>
      <p:sp>
        <p:nvSpPr>
          <p:cNvPr id="123" name="Google Shape;123;p4"/>
          <p:cNvSpPr/>
          <p:nvPr/>
        </p:nvSpPr>
        <p:spPr>
          <a:xfrm>
            <a:off x="10428440" y="294121"/>
            <a:ext cx="1363509" cy="297947"/>
          </a:xfrm>
          <a:prstGeom prst="roundRect">
            <a:avLst>
              <a:gd name="adj" fmla="val 50000"/>
            </a:avLst>
          </a:prstGeom>
          <a:solidFill>
            <a:srgbClr val="0A080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24" name="Google Shape;124;p4"/>
          <p:cNvSpPr txBox="1"/>
          <p:nvPr/>
        </p:nvSpPr>
        <p:spPr>
          <a:xfrm>
            <a:off x="10659597" y="328923"/>
            <a:ext cx="909300"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dirty="0">
                <a:solidFill>
                  <a:schemeClr val="lt1"/>
                </a:solidFill>
                <a:latin typeface="Poppins Medium"/>
                <a:cs typeface="Poppins Medium"/>
                <a:sym typeface="Poppins Medium"/>
              </a:rPr>
              <a:t>Alex</a:t>
            </a:r>
            <a:endParaRPr sz="1400" b="0" i="0" u="none" strike="noStrike" cap="none" dirty="0">
              <a:solidFill>
                <a:srgbClr val="000000"/>
              </a:solidFill>
              <a:latin typeface="Arial"/>
              <a:ea typeface="Arial"/>
              <a:cs typeface="Arial"/>
              <a:sym typeface="Arial"/>
            </a:endParaRPr>
          </a:p>
        </p:txBody>
      </p:sp>
      <p:sp>
        <p:nvSpPr>
          <p:cNvPr id="125" name="Google Shape;125;p4"/>
          <p:cNvSpPr/>
          <p:nvPr/>
        </p:nvSpPr>
        <p:spPr>
          <a:xfrm>
            <a:off x="10465928" y="322008"/>
            <a:ext cx="238127" cy="238127"/>
          </a:xfrm>
          <a:prstGeom prst="ellipse">
            <a:avLst/>
          </a:prstGeom>
          <a:solidFill>
            <a:srgbClr val="55555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26" name="Google Shape;126;p4"/>
          <p:cNvSpPr/>
          <p:nvPr/>
        </p:nvSpPr>
        <p:spPr>
          <a:xfrm>
            <a:off x="10526959" y="377048"/>
            <a:ext cx="116064" cy="128047"/>
          </a:xfrm>
          <a:custGeom>
            <a:avLst/>
            <a:gdLst/>
            <a:ahLst/>
            <a:cxnLst/>
            <a:rect l="l" t="t" r="r" b="b"/>
            <a:pathLst>
              <a:path w="116064" h="128047" extrusionOk="0">
                <a:moveTo>
                  <a:pt x="115527" y="108391"/>
                </a:moveTo>
                <a:cubicBezTo>
                  <a:pt x="113261" y="93389"/>
                  <a:pt x="106280" y="81019"/>
                  <a:pt x="94646" y="71344"/>
                </a:cubicBezTo>
                <a:cubicBezTo>
                  <a:pt x="90176" y="67609"/>
                  <a:pt x="85154" y="64731"/>
                  <a:pt x="79582" y="62465"/>
                </a:cubicBezTo>
                <a:cubicBezTo>
                  <a:pt x="95932" y="49177"/>
                  <a:pt x="96973" y="26153"/>
                  <a:pt x="84052" y="11702"/>
                </a:cubicBezTo>
                <a:cubicBezTo>
                  <a:pt x="71315" y="-2627"/>
                  <a:pt x="49516" y="-3974"/>
                  <a:pt x="35187" y="8640"/>
                </a:cubicBezTo>
                <a:cubicBezTo>
                  <a:pt x="27900" y="15070"/>
                  <a:pt x="23859" y="23214"/>
                  <a:pt x="23308" y="32889"/>
                </a:cubicBezTo>
                <a:cubicBezTo>
                  <a:pt x="22696" y="44891"/>
                  <a:pt x="27288" y="54689"/>
                  <a:pt x="36534" y="62404"/>
                </a:cubicBezTo>
                <a:cubicBezTo>
                  <a:pt x="36106" y="62588"/>
                  <a:pt x="35800" y="62771"/>
                  <a:pt x="35432" y="62894"/>
                </a:cubicBezTo>
                <a:cubicBezTo>
                  <a:pt x="20981" y="69201"/>
                  <a:pt x="10694" y="79611"/>
                  <a:pt x="4448" y="94123"/>
                </a:cubicBezTo>
                <a:cubicBezTo>
                  <a:pt x="529" y="103370"/>
                  <a:pt x="-329" y="112984"/>
                  <a:pt x="100" y="122842"/>
                </a:cubicBezTo>
                <a:cubicBezTo>
                  <a:pt x="100" y="124189"/>
                  <a:pt x="712" y="125292"/>
                  <a:pt x="1631" y="126210"/>
                </a:cubicBezTo>
                <a:cubicBezTo>
                  <a:pt x="2917" y="127557"/>
                  <a:pt x="4570" y="128047"/>
                  <a:pt x="6407" y="128047"/>
                </a:cubicBezTo>
                <a:cubicBezTo>
                  <a:pt x="40821" y="128047"/>
                  <a:pt x="75234" y="128047"/>
                  <a:pt x="109648" y="128047"/>
                </a:cubicBezTo>
                <a:cubicBezTo>
                  <a:pt x="110077" y="128047"/>
                  <a:pt x="110567" y="128047"/>
                  <a:pt x="110995" y="127986"/>
                </a:cubicBezTo>
                <a:cubicBezTo>
                  <a:pt x="113935" y="127557"/>
                  <a:pt x="116016" y="125414"/>
                  <a:pt x="116016" y="122475"/>
                </a:cubicBezTo>
                <a:cubicBezTo>
                  <a:pt x="116078" y="117760"/>
                  <a:pt x="116200" y="113045"/>
                  <a:pt x="115465" y="108330"/>
                </a:cubicBezTo>
                <a:close/>
                <a:moveTo>
                  <a:pt x="34881" y="35094"/>
                </a:moveTo>
                <a:cubicBezTo>
                  <a:pt x="34881" y="22234"/>
                  <a:pt x="45107" y="11763"/>
                  <a:pt x="57721" y="11702"/>
                </a:cubicBezTo>
                <a:cubicBezTo>
                  <a:pt x="70764" y="11641"/>
                  <a:pt x="81174" y="21928"/>
                  <a:pt x="81235" y="34971"/>
                </a:cubicBezTo>
                <a:cubicBezTo>
                  <a:pt x="81297" y="47769"/>
                  <a:pt x="70826" y="58240"/>
                  <a:pt x="57966" y="58240"/>
                </a:cubicBezTo>
                <a:cubicBezTo>
                  <a:pt x="45291" y="58240"/>
                  <a:pt x="34881" y="47769"/>
                  <a:pt x="34881" y="35094"/>
                </a:cubicBezTo>
                <a:close/>
                <a:moveTo>
                  <a:pt x="103280" y="116413"/>
                </a:moveTo>
                <a:cubicBezTo>
                  <a:pt x="88155" y="116413"/>
                  <a:pt x="73091" y="116413"/>
                  <a:pt x="57966" y="116413"/>
                </a:cubicBezTo>
                <a:cubicBezTo>
                  <a:pt x="42842" y="116413"/>
                  <a:pt x="28023" y="116413"/>
                  <a:pt x="13082" y="116413"/>
                </a:cubicBezTo>
                <a:cubicBezTo>
                  <a:pt x="11918" y="116413"/>
                  <a:pt x="11551" y="116229"/>
                  <a:pt x="11612" y="114943"/>
                </a:cubicBezTo>
                <a:cubicBezTo>
                  <a:pt x="13021" y="94797"/>
                  <a:pt x="22879" y="80529"/>
                  <a:pt x="41494" y="72936"/>
                </a:cubicBezTo>
                <a:cubicBezTo>
                  <a:pt x="67274" y="62465"/>
                  <a:pt x="97156" y="78509"/>
                  <a:pt x="103219" y="105697"/>
                </a:cubicBezTo>
                <a:cubicBezTo>
                  <a:pt x="103892" y="108820"/>
                  <a:pt x="104259" y="111943"/>
                  <a:pt x="104443" y="115127"/>
                </a:cubicBezTo>
                <a:cubicBezTo>
                  <a:pt x="104504" y="116229"/>
                  <a:pt x="104198" y="116351"/>
                  <a:pt x="103219" y="11635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27" name="Google Shape;127;p4"/>
          <p:cNvSpPr/>
          <p:nvPr/>
        </p:nvSpPr>
        <p:spPr>
          <a:xfrm rot="3600000">
            <a:off x="11583174" y="388252"/>
            <a:ext cx="86542" cy="74605"/>
          </a:xfrm>
          <a:prstGeom prst="triangle">
            <a:avLst>
              <a:gd name="adj" fmla="val 50000"/>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28" name="Google Shape;128;p4"/>
          <p:cNvSpPr txBox="1"/>
          <p:nvPr/>
        </p:nvSpPr>
        <p:spPr>
          <a:xfrm>
            <a:off x="3171645" y="850350"/>
            <a:ext cx="4902000" cy="769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IN" sz="4400" b="0" i="0" u="none" strike="noStrike" cap="none">
                <a:solidFill>
                  <a:srgbClr val="1ED760"/>
                </a:solidFill>
                <a:latin typeface="Poppins Medium"/>
                <a:ea typeface="Poppins Medium"/>
                <a:cs typeface="Poppins Medium"/>
                <a:sym typeface="Poppins Medium"/>
              </a:rPr>
              <a:t>Featured Artists</a:t>
            </a:r>
            <a:endParaRPr sz="1400" b="0" i="0" u="none" strike="noStrike" cap="none">
              <a:solidFill>
                <a:srgbClr val="000000"/>
              </a:solidFill>
              <a:latin typeface="Arial"/>
              <a:ea typeface="Arial"/>
              <a:cs typeface="Arial"/>
              <a:sym typeface="Arial"/>
            </a:endParaRPr>
          </a:p>
        </p:txBody>
      </p:sp>
      <p:sp>
        <p:nvSpPr>
          <p:cNvPr id="129" name="Google Shape;129;p4"/>
          <p:cNvSpPr/>
          <p:nvPr/>
        </p:nvSpPr>
        <p:spPr>
          <a:xfrm>
            <a:off x="3293400" y="2809900"/>
            <a:ext cx="1905000" cy="3152700"/>
          </a:xfrm>
          <a:prstGeom prst="roundRect">
            <a:avLst>
              <a:gd name="adj" fmla="val 6568"/>
            </a:avLst>
          </a:prstGeom>
          <a:solidFill>
            <a:srgbClr val="171717"/>
          </a:solidFill>
          <a:ln>
            <a:noFill/>
          </a:ln>
          <a:effectLst>
            <a:outerShdw blurRad="127000" dist="38100" dir="2700000" algn="tl" rotWithShape="0">
              <a:srgbClr val="000000">
                <a:alpha val="6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30" name="Google Shape;130;p4"/>
          <p:cNvSpPr txBox="1"/>
          <p:nvPr/>
        </p:nvSpPr>
        <p:spPr>
          <a:xfrm>
            <a:off x="3556424" y="5093850"/>
            <a:ext cx="12939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chemeClr val="lt1"/>
                </a:solidFill>
                <a:latin typeface="Poppins Medium"/>
                <a:ea typeface="Poppins Medium"/>
                <a:cs typeface="Poppins Medium"/>
                <a:sym typeface="Poppins Medium"/>
              </a:rPr>
              <a:t>Alex Barker</a:t>
            </a:r>
            <a:endParaRPr sz="1200" b="0" i="0" u="none" strike="noStrike" cap="none">
              <a:solidFill>
                <a:schemeClr val="lt1"/>
              </a:solidFill>
              <a:latin typeface="Poppins Medium"/>
              <a:ea typeface="Poppins Medium"/>
              <a:cs typeface="Poppins Medium"/>
              <a:sym typeface="Poppins Medium"/>
            </a:endParaRPr>
          </a:p>
        </p:txBody>
      </p:sp>
      <p:sp>
        <p:nvSpPr>
          <p:cNvPr id="131" name="Google Shape;131;p4"/>
          <p:cNvSpPr txBox="1"/>
          <p:nvPr/>
        </p:nvSpPr>
        <p:spPr>
          <a:xfrm>
            <a:off x="3556428" y="5441196"/>
            <a:ext cx="502200" cy="246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en-IN" sz="1000" b="0" i="0" u="none" strike="noStrike" cap="none">
                <a:solidFill>
                  <a:srgbClr val="B4B5B2"/>
                </a:solidFill>
                <a:latin typeface="Open Sans"/>
                <a:ea typeface="Open Sans"/>
                <a:cs typeface="Open Sans"/>
                <a:sym typeface="Open Sans"/>
              </a:rPr>
              <a:t>Artist</a:t>
            </a:r>
            <a:endParaRPr sz="1400" b="0" i="0" u="none" strike="noStrike" cap="none">
              <a:solidFill>
                <a:srgbClr val="000000"/>
              </a:solidFill>
              <a:latin typeface="Arial"/>
              <a:ea typeface="Arial"/>
              <a:cs typeface="Arial"/>
              <a:sym typeface="Arial"/>
            </a:endParaRPr>
          </a:p>
        </p:txBody>
      </p:sp>
      <p:sp>
        <p:nvSpPr>
          <p:cNvPr id="132" name="Google Shape;132;p4"/>
          <p:cNvSpPr/>
          <p:nvPr/>
        </p:nvSpPr>
        <p:spPr>
          <a:xfrm>
            <a:off x="5483073" y="2809895"/>
            <a:ext cx="1905111" cy="3152739"/>
          </a:xfrm>
          <a:prstGeom prst="roundRect">
            <a:avLst>
              <a:gd name="adj" fmla="val 6568"/>
            </a:avLst>
          </a:prstGeom>
          <a:solidFill>
            <a:srgbClr val="171717"/>
          </a:solidFill>
          <a:ln>
            <a:noFill/>
          </a:ln>
          <a:effectLst>
            <a:outerShdw blurRad="127000" dist="38100" dir="2700000" algn="tl" rotWithShape="0">
              <a:srgbClr val="000000">
                <a:alpha val="6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33" name="Google Shape;133;p4"/>
          <p:cNvSpPr/>
          <p:nvPr/>
        </p:nvSpPr>
        <p:spPr>
          <a:xfrm>
            <a:off x="5673569" y="3102280"/>
            <a:ext cx="1524118" cy="1524118"/>
          </a:xfrm>
          <a:prstGeom prst="ellipse">
            <a:avLst/>
          </a:prstGeom>
          <a:solidFill>
            <a:srgbClr val="1ED76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34" name="Google Shape;134;p4"/>
          <p:cNvSpPr txBox="1"/>
          <p:nvPr/>
        </p:nvSpPr>
        <p:spPr>
          <a:xfrm>
            <a:off x="5732376" y="5109396"/>
            <a:ext cx="1292892"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dirty="0">
                <a:solidFill>
                  <a:schemeClr val="lt1"/>
                </a:solidFill>
                <a:latin typeface="Poppins Medium"/>
                <a:cs typeface="Poppins Medium"/>
                <a:sym typeface="Poppins Medium"/>
              </a:rPr>
              <a:t>Pedro Infante</a:t>
            </a:r>
            <a:endParaRPr sz="1400" b="0" i="0" u="none" strike="noStrike" cap="none" dirty="0">
              <a:solidFill>
                <a:srgbClr val="000000"/>
              </a:solidFill>
              <a:latin typeface="Arial"/>
              <a:ea typeface="Arial"/>
              <a:cs typeface="Arial"/>
              <a:sym typeface="Arial"/>
            </a:endParaRPr>
          </a:p>
        </p:txBody>
      </p:sp>
      <p:sp>
        <p:nvSpPr>
          <p:cNvPr id="135" name="Google Shape;135;p4"/>
          <p:cNvSpPr txBox="1"/>
          <p:nvPr/>
        </p:nvSpPr>
        <p:spPr>
          <a:xfrm>
            <a:off x="5732376" y="5424027"/>
            <a:ext cx="502061"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en-IN" sz="1000" b="0" i="0" u="none" strike="noStrike" cap="none" dirty="0">
                <a:solidFill>
                  <a:srgbClr val="B4B5B2"/>
                </a:solidFill>
                <a:latin typeface="Open Sans"/>
                <a:ea typeface="Open Sans"/>
                <a:cs typeface="Open Sans"/>
                <a:sym typeface="Open Sans"/>
              </a:rPr>
              <a:t>Artist</a:t>
            </a:r>
            <a:endParaRPr sz="1400" b="0" i="0" u="none" strike="noStrike" cap="none" dirty="0">
              <a:solidFill>
                <a:srgbClr val="000000"/>
              </a:solidFill>
              <a:latin typeface="Arial"/>
              <a:ea typeface="Arial"/>
              <a:cs typeface="Arial"/>
              <a:sym typeface="Arial"/>
            </a:endParaRPr>
          </a:p>
        </p:txBody>
      </p:sp>
      <p:sp>
        <p:nvSpPr>
          <p:cNvPr id="136" name="Google Shape;136;p4"/>
          <p:cNvSpPr/>
          <p:nvPr/>
        </p:nvSpPr>
        <p:spPr>
          <a:xfrm>
            <a:off x="7678433" y="2809895"/>
            <a:ext cx="1905111" cy="3152739"/>
          </a:xfrm>
          <a:prstGeom prst="roundRect">
            <a:avLst>
              <a:gd name="adj" fmla="val 6568"/>
            </a:avLst>
          </a:prstGeom>
          <a:solidFill>
            <a:srgbClr val="171717"/>
          </a:solidFill>
          <a:ln>
            <a:noFill/>
          </a:ln>
          <a:effectLst>
            <a:outerShdw blurRad="127000" dist="38100" dir="2700000" algn="tl" rotWithShape="0">
              <a:srgbClr val="000000">
                <a:alpha val="6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37" name="Google Shape;137;p4"/>
          <p:cNvSpPr/>
          <p:nvPr/>
        </p:nvSpPr>
        <p:spPr>
          <a:xfrm>
            <a:off x="7868929" y="3102280"/>
            <a:ext cx="1524118" cy="1524118"/>
          </a:xfrm>
          <a:prstGeom prst="ellipse">
            <a:avLst/>
          </a:prstGeom>
          <a:solidFill>
            <a:srgbClr val="1ED76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38" name="Google Shape;138;p4"/>
          <p:cNvSpPr txBox="1"/>
          <p:nvPr/>
        </p:nvSpPr>
        <p:spPr>
          <a:xfrm>
            <a:off x="7927722" y="5109400"/>
            <a:ext cx="13635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dirty="0">
                <a:solidFill>
                  <a:schemeClr val="lt1"/>
                </a:solidFill>
                <a:latin typeface="Poppins Medium"/>
                <a:ea typeface="Poppins Medium"/>
                <a:cs typeface="Poppins Medium"/>
                <a:sym typeface="Poppins Medium"/>
              </a:rPr>
              <a:t>Alan Walker</a:t>
            </a:r>
            <a:endParaRPr sz="1400" b="0" i="0" u="none" strike="noStrike" cap="none" dirty="0">
              <a:solidFill>
                <a:srgbClr val="000000"/>
              </a:solidFill>
              <a:latin typeface="Arial"/>
              <a:ea typeface="Arial"/>
              <a:cs typeface="Arial"/>
              <a:sym typeface="Arial"/>
            </a:endParaRPr>
          </a:p>
        </p:txBody>
      </p:sp>
      <p:sp>
        <p:nvSpPr>
          <p:cNvPr id="139" name="Google Shape;139;p4"/>
          <p:cNvSpPr txBox="1"/>
          <p:nvPr/>
        </p:nvSpPr>
        <p:spPr>
          <a:xfrm>
            <a:off x="7927736" y="5424027"/>
            <a:ext cx="502061"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en-IN" sz="1000" b="0" i="0" u="none" strike="noStrike" cap="none">
                <a:solidFill>
                  <a:srgbClr val="B4B5B2"/>
                </a:solidFill>
                <a:latin typeface="Open Sans"/>
                <a:ea typeface="Open Sans"/>
                <a:cs typeface="Open Sans"/>
                <a:sym typeface="Open Sans"/>
              </a:rPr>
              <a:t>Artist</a:t>
            </a:r>
            <a:endParaRPr sz="1400" b="0" i="0" u="none" strike="noStrike" cap="none">
              <a:solidFill>
                <a:srgbClr val="000000"/>
              </a:solidFill>
              <a:latin typeface="Arial"/>
              <a:ea typeface="Arial"/>
              <a:cs typeface="Arial"/>
              <a:sym typeface="Arial"/>
            </a:endParaRPr>
          </a:p>
        </p:txBody>
      </p:sp>
      <p:sp>
        <p:nvSpPr>
          <p:cNvPr id="140" name="Google Shape;140;p4"/>
          <p:cNvSpPr/>
          <p:nvPr/>
        </p:nvSpPr>
        <p:spPr>
          <a:xfrm>
            <a:off x="9873792" y="2809895"/>
            <a:ext cx="1905111" cy="3152739"/>
          </a:xfrm>
          <a:prstGeom prst="roundRect">
            <a:avLst>
              <a:gd name="adj" fmla="val 6568"/>
            </a:avLst>
          </a:prstGeom>
          <a:solidFill>
            <a:srgbClr val="171717"/>
          </a:solidFill>
          <a:ln>
            <a:noFill/>
          </a:ln>
          <a:effectLst>
            <a:outerShdw blurRad="127000" dist="38100" dir="2700000" algn="tl" rotWithShape="0">
              <a:srgbClr val="000000">
                <a:alpha val="6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41" name="Google Shape;141;p4"/>
          <p:cNvSpPr/>
          <p:nvPr/>
        </p:nvSpPr>
        <p:spPr>
          <a:xfrm>
            <a:off x="10064288" y="3102280"/>
            <a:ext cx="1524118" cy="1524118"/>
          </a:xfrm>
          <a:prstGeom prst="ellipse">
            <a:avLst/>
          </a:prstGeom>
          <a:solidFill>
            <a:srgbClr val="1ED76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42" name="Google Shape;142;p4"/>
          <p:cNvSpPr txBox="1"/>
          <p:nvPr/>
        </p:nvSpPr>
        <p:spPr>
          <a:xfrm>
            <a:off x="10123095" y="5109396"/>
            <a:ext cx="1293900"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dirty="0">
                <a:solidFill>
                  <a:schemeClr val="lt1"/>
                </a:solidFill>
                <a:latin typeface="Poppins Medium"/>
                <a:cs typeface="Poppins Medium"/>
                <a:sym typeface="Poppins Medium"/>
              </a:rPr>
              <a:t>Selena Gomez</a:t>
            </a:r>
            <a:endParaRPr sz="1400" b="0" i="0" u="none" strike="noStrike" cap="none" dirty="0">
              <a:solidFill>
                <a:srgbClr val="000000"/>
              </a:solidFill>
              <a:latin typeface="Arial"/>
              <a:ea typeface="Arial"/>
              <a:cs typeface="Arial"/>
              <a:sym typeface="Arial"/>
            </a:endParaRPr>
          </a:p>
        </p:txBody>
      </p:sp>
      <p:sp>
        <p:nvSpPr>
          <p:cNvPr id="143" name="Google Shape;143;p4"/>
          <p:cNvSpPr txBox="1"/>
          <p:nvPr/>
        </p:nvSpPr>
        <p:spPr>
          <a:xfrm>
            <a:off x="10123095" y="5424027"/>
            <a:ext cx="502061"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en-IN" sz="1000" b="0" i="0" u="none" strike="noStrike" cap="none">
                <a:solidFill>
                  <a:srgbClr val="B4B5B2"/>
                </a:solidFill>
                <a:latin typeface="Open Sans"/>
                <a:ea typeface="Open Sans"/>
                <a:cs typeface="Open Sans"/>
                <a:sym typeface="Open Sans"/>
              </a:rPr>
              <a:t>Artist</a:t>
            </a:r>
            <a:endParaRPr sz="1400" b="0" i="0" u="none" strike="noStrike" cap="none">
              <a:solidFill>
                <a:srgbClr val="000000"/>
              </a:solidFill>
              <a:latin typeface="Arial"/>
              <a:ea typeface="Arial"/>
              <a:cs typeface="Arial"/>
              <a:sym typeface="Arial"/>
            </a:endParaRPr>
          </a:p>
        </p:txBody>
      </p:sp>
      <p:pic>
        <p:nvPicPr>
          <p:cNvPr id="144" name="Google Shape;144;p4" descr="A person with no shirt&#10;&#10;Description automatically generated with low confidence"/>
          <p:cNvPicPr preferRelativeResize="0">
            <a:picLocks noGrp="1"/>
          </p:cNvPicPr>
          <p:nvPr>
            <p:ph type="pic" idx="3"/>
          </p:nvPr>
        </p:nvPicPr>
        <p:blipFill rotWithShape="1">
          <a:blip r:embed="rId3">
            <a:alphaModFix/>
          </a:blip>
          <a:srcRect l="6741" r="6740"/>
          <a:stretch/>
        </p:blipFill>
        <p:spPr>
          <a:xfrm>
            <a:off x="5673569" y="3102280"/>
            <a:ext cx="1524118" cy="1524118"/>
          </a:xfrm>
          <a:prstGeom prst="rect">
            <a:avLst/>
          </a:prstGeom>
          <a:noFill/>
          <a:ln>
            <a:noFill/>
          </a:ln>
        </p:spPr>
      </p:pic>
      <p:pic>
        <p:nvPicPr>
          <p:cNvPr id="145" name="Google Shape;145;p4" descr="A person wearing a mask&#10;&#10;Description automatically generated with low confidence"/>
          <p:cNvPicPr preferRelativeResize="0">
            <a:picLocks noGrp="1"/>
          </p:cNvPicPr>
          <p:nvPr>
            <p:ph type="pic" idx="4"/>
          </p:nvPr>
        </p:nvPicPr>
        <p:blipFill rotWithShape="1">
          <a:blip r:embed="rId4">
            <a:alphaModFix/>
          </a:blip>
          <a:srcRect/>
          <a:stretch/>
        </p:blipFill>
        <p:spPr>
          <a:xfrm>
            <a:off x="7868929" y="3102280"/>
            <a:ext cx="1524118" cy="1524118"/>
          </a:xfrm>
          <a:prstGeom prst="rect">
            <a:avLst/>
          </a:prstGeom>
          <a:noFill/>
          <a:ln>
            <a:noFill/>
          </a:ln>
        </p:spPr>
      </p:pic>
      <p:pic>
        <p:nvPicPr>
          <p:cNvPr id="146" name="Google Shape;146;p4" descr="A picture containing wall, indoor, person, clothing&#10;&#10;Description automatically generated"/>
          <p:cNvPicPr preferRelativeResize="0">
            <a:picLocks noGrp="1"/>
          </p:cNvPicPr>
          <p:nvPr>
            <p:ph type="pic" idx="5"/>
          </p:nvPr>
        </p:nvPicPr>
        <p:blipFill rotWithShape="1">
          <a:blip r:embed="rId5">
            <a:alphaModFix/>
          </a:blip>
          <a:srcRect/>
          <a:stretch/>
        </p:blipFill>
        <p:spPr>
          <a:xfrm>
            <a:off x="10064288" y="3102280"/>
            <a:ext cx="1524118" cy="1524118"/>
          </a:xfrm>
          <a:prstGeom prst="rect">
            <a:avLst/>
          </a:prstGeom>
          <a:noFill/>
          <a:ln>
            <a:noFill/>
          </a:ln>
        </p:spPr>
      </p:pic>
      <p:sp>
        <p:nvSpPr>
          <p:cNvPr id="147" name="Google Shape;147;p4">
            <a:hlinkClick r:id="rId6" action="ppaction://hlinksldjump"/>
          </p:cNvPr>
          <p:cNvSpPr txBox="1"/>
          <p:nvPr/>
        </p:nvSpPr>
        <p:spPr>
          <a:xfrm>
            <a:off x="869326" y="1302700"/>
            <a:ext cx="13635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Background</a:t>
            </a:r>
            <a:endParaRPr sz="1400" b="0" i="0" u="none" strike="noStrike" cap="none">
              <a:solidFill>
                <a:srgbClr val="000000"/>
              </a:solidFill>
              <a:latin typeface="Arial"/>
              <a:ea typeface="Arial"/>
              <a:cs typeface="Arial"/>
              <a:sym typeface="Arial"/>
            </a:endParaRPr>
          </a:p>
        </p:txBody>
      </p:sp>
      <p:sp>
        <p:nvSpPr>
          <p:cNvPr id="148" name="Google Shape;148;p4">
            <a:hlinkClick r:id="rId6" action="ppaction://hlinksldjump"/>
          </p:cNvPr>
          <p:cNvSpPr/>
          <p:nvPr/>
        </p:nvSpPr>
        <p:spPr>
          <a:xfrm>
            <a:off x="405478" y="1294855"/>
            <a:ext cx="197120" cy="204111"/>
          </a:xfrm>
          <a:custGeom>
            <a:avLst/>
            <a:gdLst/>
            <a:ahLst/>
            <a:cxnLst/>
            <a:rect l="l" t="t" r="r" b="b"/>
            <a:pathLst>
              <a:path w="3788950" h="3923333" extrusionOk="0">
                <a:moveTo>
                  <a:pt x="3715304" y="3556921"/>
                </a:moveTo>
                <a:cubicBezTo>
                  <a:pt x="3417934" y="3247644"/>
                  <a:pt x="3120754" y="2938177"/>
                  <a:pt x="2822431" y="2629852"/>
                </a:cubicBezTo>
                <a:cubicBezTo>
                  <a:pt x="2800618" y="2607278"/>
                  <a:pt x="2801380" y="2594896"/>
                  <a:pt x="2820430" y="2571845"/>
                </a:cubicBezTo>
                <a:cubicBezTo>
                  <a:pt x="2925872" y="2444020"/>
                  <a:pt x="3006740" y="2301240"/>
                  <a:pt x="3065128" y="2146459"/>
                </a:cubicBezTo>
                <a:cubicBezTo>
                  <a:pt x="3164950" y="1881950"/>
                  <a:pt x="3194668" y="1608868"/>
                  <a:pt x="3148186" y="1330071"/>
                </a:cubicBezTo>
                <a:cubicBezTo>
                  <a:pt x="3084749" y="949643"/>
                  <a:pt x="2904060" y="632936"/>
                  <a:pt x="2612214" y="381476"/>
                </a:cubicBezTo>
                <a:cubicBezTo>
                  <a:pt x="2402569" y="200787"/>
                  <a:pt x="2160824" y="83630"/>
                  <a:pt x="1888600" y="29432"/>
                </a:cubicBezTo>
                <a:cubicBezTo>
                  <a:pt x="1832116" y="18193"/>
                  <a:pt x="1773823" y="17336"/>
                  <a:pt x="1718483" y="0"/>
                </a:cubicBezTo>
                <a:lnTo>
                  <a:pt x="1695528" y="0"/>
                </a:lnTo>
                <a:cubicBezTo>
                  <a:pt x="1688765" y="6668"/>
                  <a:pt x="1680288" y="2953"/>
                  <a:pt x="1672573" y="3905"/>
                </a:cubicBezTo>
                <a:cubicBezTo>
                  <a:pt x="1664857" y="2858"/>
                  <a:pt x="1656285" y="6572"/>
                  <a:pt x="1649617" y="0"/>
                </a:cubicBezTo>
                <a:lnTo>
                  <a:pt x="1511695" y="0"/>
                </a:lnTo>
                <a:cubicBezTo>
                  <a:pt x="1507123" y="5048"/>
                  <a:pt x="1501027" y="3715"/>
                  <a:pt x="1495312" y="3905"/>
                </a:cubicBezTo>
                <a:cubicBezTo>
                  <a:pt x="1490931" y="3905"/>
                  <a:pt x="1486549" y="3905"/>
                  <a:pt x="1482073" y="3905"/>
                </a:cubicBezTo>
                <a:cubicBezTo>
                  <a:pt x="1476358" y="3619"/>
                  <a:pt x="1470262" y="4953"/>
                  <a:pt x="1465690" y="0"/>
                </a:cubicBezTo>
                <a:lnTo>
                  <a:pt x="1442734" y="0"/>
                </a:lnTo>
                <a:cubicBezTo>
                  <a:pt x="1422256" y="14764"/>
                  <a:pt x="1397491" y="11240"/>
                  <a:pt x="1374726" y="14288"/>
                </a:cubicBezTo>
                <a:cubicBezTo>
                  <a:pt x="1123456" y="46958"/>
                  <a:pt x="894475" y="137827"/>
                  <a:pt x="686926" y="281369"/>
                </a:cubicBezTo>
                <a:cubicBezTo>
                  <a:pt x="446705" y="447485"/>
                  <a:pt x="265635" y="664464"/>
                  <a:pt x="143429" y="930402"/>
                </a:cubicBezTo>
                <a:cubicBezTo>
                  <a:pt x="11317" y="1218057"/>
                  <a:pt x="-29069" y="1519142"/>
                  <a:pt x="20366" y="1830229"/>
                </a:cubicBezTo>
                <a:cubicBezTo>
                  <a:pt x="79516" y="2202275"/>
                  <a:pt x="252967" y="2514886"/>
                  <a:pt x="534145" y="2766251"/>
                </a:cubicBezTo>
                <a:cubicBezTo>
                  <a:pt x="764269" y="2971895"/>
                  <a:pt x="1032112" y="3102293"/>
                  <a:pt x="1337102" y="3148298"/>
                </a:cubicBezTo>
                <a:cubicBezTo>
                  <a:pt x="1741724" y="3209354"/>
                  <a:pt x="2118057" y="3128963"/>
                  <a:pt x="2460385" y="2901791"/>
                </a:cubicBezTo>
                <a:cubicBezTo>
                  <a:pt x="2485722" y="2885027"/>
                  <a:pt x="2498009" y="2886456"/>
                  <a:pt x="2519059" y="2908364"/>
                </a:cubicBezTo>
                <a:cubicBezTo>
                  <a:pt x="2817383" y="3220212"/>
                  <a:pt x="3116944" y="3531013"/>
                  <a:pt x="3416219" y="3842004"/>
                </a:cubicBezTo>
                <a:cubicBezTo>
                  <a:pt x="3426792" y="3853053"/>
                  <a:pt x="3437841" y="3863721"/>
                  <a:pt x="3449461" y="3873722"/>
                </a:cubicBezTo>
                <a:cubicBezTo>
                  <a:pt x="3547950" y="3958304"/>
                  <a:pt x="3698635" y="3931444"/>
                  <a:pt x="3761786" y="3818192"/>
                </a:cubicBezTo>
                <a:cubicBezTo>
                  <a:pt x="3810078" y="3731609"/>
                  <a:pt x="3793600" y="3638360"/>
                  <a:pt x="3715400" y="3557016"/>
                </a:cubicBezTo>
                <a:close/>
                <a:moveTo>
                  <a:pt x="1586086" y="2754535"/>
                </a:moveTo>
                <a:cubicBezTo>
                  <a:pt x="944291" y="2758059"/>
                  <a:pt x="415273" y="2229517"/>
                  <a:pt x="414701" y="1584389"/>
                </a:cubicBezTo>
                <a:cubicBezTo>
                  <a:pt x="414225" y="939832"/>
                  <a:pt x="941434" y="412623"/>
                  <a:pt x="1585609" y="413480"/>
                </a:cubicBezTo>
                <a:cubicBezTo>
                  <a:pt x="2230738" y="414337"/>
                  <a:pt x="2758137" y="943261"/>
                  <a:pt x="2754803" y="1585817"/>
                </a:cubicBezTo>
                <a:cubicBezTo>
                  <a:pt x="2751469" y="2232374"/>
                  <a:pt x="2232833" y="2750915"/>
                  <a:pt x="1586086" y="275444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49" name="Google Shape;149;p4">
            <a:hlinkClick r:id="rId7" action="ppaction://hlinksldjump"/>
          </p:cNvPr>
          <p:cNvSpPr txBox="1"/>
          <p:nvPr/>
        </p:nvSpPr>
        <p:spPr>
          <a:xfrm>
            <a:off x="869327" y="2200875"/>
            <a:ext cx="15240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Data Cleaning</a:t>
            </a:r>
            <a:endParaRPr sz="1400" b="0" i="0" u="none" strike="noStrike" cap="none">
              <a:solidFill>
                <a:srgbClr val="000000"/>
              </a:solidFill>
              <a:latin typeface="Arial"/>
              <a:ea typeface="Arial"/>
              <a:cs typeface="Arial"/>
              <a:sym typeface="Arial"/>
            </a:endParaRPr>
          </a:p>
        </p:txBody>
      </p:sp>
      <p:grpSp>
        <p:nvGrpSpPr>
          <p:cNvPr id="150" name="Google Shape;150;p4"/>
          <p:cNvGrpSpPr/>
          <p:nvPr/>
        </p:nvGrpSpPr>
        <p:grpSpPr>
          <a:xfrm>
            <a:off x="431322" y="2214773"/>
            <a:ext cx="203670" cy="203670"/>
            <a:chOff x="431322" y="2214773"/>
            <a:chExt cx="203670" cy="203670"/>
          </a:xfrm>
        </p:grpSpPr>
        <p:sp>
          <p:nvSpPr>
            <p:cNvPr id="151" name="Google Shape;151;p4">
              <a:hlinkClick r:id="rId7" action="ppaction://hlinksldjump"/>
            </p:cNvPr>
            <p:cNvSpPr/>
            <p:nvPr/>
          </p:nvSpPr>
          <p:spPr>
            <a:xfrm>
              <a:off x="431322" y="2214773"/>
              <a:ext cx="203670" cy="203670"/>
            </a:xfrm>
            <a:prstGeom prst="roundRect">
              <a:avLst>
                <a:gd name="adj" fmla="val 12600"/>
              </a:avLst>
            </a:prstGeom>
            <a:solidFill>
              <a:srgbClr val="C1C1C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52" name="Google Shape;152;p4" descr="Add with solid fill">
              <a:hlinkClick r:id="rId7" action="ppaction://hlinksldjump"/>
            </p:cNvPr>
            <p:cNvPicPr preferRelativeResize="0"/>
            <p:nvPr/>
          </p:nvPicPr>
          <p:blipFill rotWithShape="1">
            <a:blip r:embed="rId8">
              <a:alphaModFix/>
            </a:blip>
            <a:srcRect/>
            <a:stretch/>
          </p:blipFill>
          <p:spPr>
            <a:xfrm>
              <a:off x="472263" y="2255714"/>
              <a:ext cx="121788" cy="121788"/>
            </a:xfrm>
            <a:prstGeom prst="rect">
              <a:avLst/>
            </a:prstGeom>
            <a:noFill/>
            <a:ln>
              <a:noFill/>
            </a:ln>
          </p:spPr>
        </p:pic>
      </p:grpSp>
      <p:grpSp>
        <p:nvGrpSpPr>
          <p:cNvPr id="153" name="Google Shape;153;p4"/>
          <p:cNvGrpSpPr/>
          <p:nvPr/>
        </p:nvGrpSpPr>
        <p:grpSpPr>
          <a:xfrm>
            <a:off x="431322" y="2660173"/>
            <a:ext cx="203670" cy="203670"/>
            <a:chOff x="431321" y="3254199"/>
            <a:chExt cx="265483" cy="265483"/>
          </a:xfrm>
        </p:grpSpPr>
        <p:sp>
          <p:nvSpPr>
            <p:cNvPr id="154" name="Google Shape;154;p4">
              <a:hlinkClick r:id="rId9" action="ppaction://hlinksldjump"/>
            </p:cNvPr>
            <p:cNvSpPr/>
            <p:nvPr/>
          </p:nvSpPr>
          <p:spPr>
            <a:xfrm>
              <a:off x="431321" y="3254199"/>
              <a:ext cx="265483" cy="265483"/>
            </a:xfrm>
            <a:prstGeom prst="roundRect">
              <a:avLst>
                <a:gd name="adj" fmla="val 12600"/>
              </a:avLst>
            </a:prstGeom>
            <a:gradFill>
              <a:gsLst>
                <a:gs pos="0">
                  <a:srgbClr val="4224B0"/>
                </a:gs>
                <a:gs pos="11000">
                  <a:srgbClr val="4224B0"/>
                </a:gs>
                <a:gs pos="100000">
                  <a:srgbClr val="7F93A0"/>
                </a:gs>
              </a:gsLst>
              <a:lin ang="27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55" name="Google Shape;155;p4" descr="Heart with solid fill">
              <a:hlinkClick r:id="rId9" action="ppaction://hlinksldjump"/>
            </p:cNvPr>
            <p:cNvSpPr/>
            <p:nvPr/>
          </p:nvSpPr>
          <p:spPr>
            <a:xfrm>
              <a:off x="498181" y="3324518"/>
              <a:ext cx="131762" cy="124845"/>
            </a:xfrm>
            <a:custGeom>
              <a:avLst/>
              <a:gdLst/>
              <a:ahLst/>
              <a:cxnLst/>
              <a:rect l="l" t="t" r="r" b="b"/>
              <a:pathLst>
                <a:path w="647700" h="613696" extrusionOk="0">
                  <a:moveTo>
                    <a:pt x="323850" y="127922"/>
                  </a:moveTo>
                  <a:cubicBezTo>
                    <a:pt x="203835" y="-110203"/>
                    <a:pt x="0" y="32672"/>
                    <a:pt x="0" y="166022"/>
                  </a:cubicBezTo>
                  <a:cubicBezTo>
                    <a:pt x="0" y="366047"/>
                    <a:pt x="323850" y="613697"/>
                    <a:pt x="323850" y="613697"/>
                  </a:cubicBezTo>
                  <a:cubicBezTo>
                    <a:pt x="323850" y="613697"/>
                    <a:pt x="647700" y="366047"/>
                    <a:pt x="647700" y="166022"/>
                  </a:cubicBezTo>
                  <a:cubicBezTo>
                    <a:pt x="647700" y="32672"/>
                    <a:pt x="443865" y="-110203"/>
                    <a:pt x="323850" y="12792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56" name="Google Shape;156;p4">
            <a:hlinkClick r:id="rId9" action="ppaction://hlinksldjump"/>
          </p:cNvPr>
          <p:cNvSpPr txBox="1"/>
          <p:nvPr/>
        </p:nvSpPr>
        <p:spPr>
          <a:xfrm>
            <a:off x="869323" y="2649959"/>
            <a:ext cx="11481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EDA</a:t>
            </a:r>
            <a:endParaRPr sz="1400" b="0" i="0" u="none" strike="noStrike" cap="none">
              <a:solidFill>
                <a:srgbClr val="000000"/>
              </a:solidFill>
              <a:latin typeface="Arial"/>
              <a:ea typeface="Arial"/>
              <a:cs typeface="Arial"/>
              <a:sym typeface="Arial"/>
            </a:endParaRPr>
          </a:p>
        </p:txBody>
      </p:sp>
      <p:cxnSp>
        <p:nvCxnSpPr>
          <p:cNvPr id="157" name="Google Shape;157;p4"/>
          <p:cNvCxnSpPr/>
          <p:nvPr/>
        </p:nvCxnSpPr>
        <p:spPr>
          <a:xfrm>
            <a:off x="337523" y="3203103"/>
            <a:ext cx="2333625" cy="0"/>
          </a:xfrm>
          <a:prstGeom prst="straightConnector1">
            <a:avLst/>
          </a:prstGeom>
          <a:noFill/>
          <a:ln w="9525" cap="flat" cmpd="sng">
            <a:solidFill>
              <a:srgbClr val="555554"/>
            </a:solidFill>
            <a:prstDash val="solid"/>
            <a:miter lim="800000"/>
            <a:headEnd type="none" w="sm" len="sm"/>
            <a:tailEnd type="none" w="sm" len="sm"/>
          </a:ln>
        </p:spPr>
      </p:cxnSp>
      <p:sp>
        <p:nvSpPr>
          <p:cNvPr id="158" name="Google Shape;158;p4"/>
          <p:cNvSpPr txBox="1"/>
          <p:nvPr/>
        </p:nvSpPr>
        <p:spPr>
          <a:xfrm>
            <a:off x="869326" y="3479250"/>
            <a:ext cx="16650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Dashboard</a:t>
            </a:r>
            <a:endParaRPr sz="1400" b="0" i="0" u="none" strike="noStrike" cap="none">
              <a:solidFill>
                <a:srgbClr val="000000"/>
              </a:solidFill>
              <a:latin typeface="Arial"/>
              <a:ea typeface="Arial"/>
              <a:cs typeface="Arial"/>
              <a:sym typeface="Arial"/>
            </a:endParaRPr>
          </a:p>
        </p:txBody>
      </p:sp>
      <p:sp>
        <p:nvSpPr>
          <p:cNvPr id="159" name="Google Shape;159;p4"/>
          <p:cNvSpPr/>
          <p:nvPr/>
        </p:nvSpPr>
        <p:spPr>
          <a:xfrm>
            <a:off x="470506" y="3479247"/>
            <a:ext cx="154752" cy="204786"/>
          </a:xfrm>
          <a:custGeom>
            <a:avLst/>
            <a:gdLst/>
            <a:ahLst/>
            <a:cxnLst/>
            <a:rect l="l" t="t" r="r" b="b"/>
            <a:pathLst>
              <a:path w="469298" h="621030" extrusionOk="0">
                <a:moveTo>
                  <a:pt x="467584" y="62389"/>
                </a:moveTo>
                <a:cubicBezTo>
                  <a:pt x="461298" y="29813"/>
                  <a:pt x="431294" y="-95"/>
                  <a:pt x="394242" y="0"/>
                </a:cubicBezTo>
                <a:cubicBezTo>
                  <a:pt x="287847" y="286"/>
                  <a:pt x="181453" y="0"/>
                  <a:pt x="75059" y="191"/>
                </a:cubicBezTo>
                <a:cubicBezTo>
                  <a:pt x="67248" y="191"/>
                  <a:pt x="59343" y="762"/>
                  <a:pt x="51913" y="3715"/>
                </a:cubicBezTo>
                <a:cubicBezTo>
                  <a:pt x="23910" y="15145"/>
                  <a:pt x="6860" y="35624"/>
                  <a:pt x="1240" y="65342"/>
                </a:cubicBezTo>
                <a:cubicBezTo>
                  <a:pt x="-665" y="75533"/>
                  <a:pt x="192" y="85916"/>
                  <a:pt x="192" y="96203"/>
                </a:cubicBezTo>
                <a:cubicBezTo>
                  <a:pt x="192" y="260985"/>
                  <a:pt x="192" y="425672"/>
                  <a:pt x="192" y="590455"/>
                </a:cubicBezTo>
                <a:cubicBezTo>
                  <a:pt x="192" y="608838"/>
                  <a:pt x="6384" y="617125"/>
                  <a:pt x="22671" y="621030"/>
                </a:cubicBezTo>
                <a:lnTo>
                  <a:pt x="32387" y="621030"/>
                </a:lnTo>
                <a:cubicBezTo>
                  <a:pt x="37626" y="620268"/>
                  <a:pt x="42483" y="618744"/>
                  <a:pt x="46674" y="615315"/>
                </a:cubicBezTo>
                <a:cubicBezTo>
                  <a:pt x="51437" y="611315"/>
                  <a:pt x="56771" y="607981"/>
                  <a:pt x="61819" y="604171"/>
                </a:cubicBezTo>
                <a:cubicBezTo>
                  <a:pt x="117064" y="562737"/>
                  <a:pt x="172214" y="521399"/>
                  <a:pt x="227364" y="479965"/>
                </a:cubicBezTo>
                <a:cubicBezTo>
                  <a:pt x="232380" y="476155"/>
                  <a:pt x="237333" y="476091"/>
                  <a:pt x="242223" y="479774"/>
                </a:cubicBezTo>
                <a:cubicBezTo>
                  <a:pt x="301754" y="524447"/>
                  <a:pt x="361380" y="569119"/>
                  <a:pt x="420912" y="613791"/>
                </a:cubicBezTo>
                <a:cubicBezTo>
                  <a:pt x="425484" y="617220"/>
                  <a:pt x="430151" y="620078"/>
                  <a:pt x="435866" y="621030"/>
                </a:cubicBezTo>
                <a:lnTo>
                  <a:pt x="445581" y="621030"/>
                </a:lnTo>
                <a:cubicBezTo>
                  <a:pt x="462155" y="617792"/>
                  <a:pt x="469108" y="609410"/>
                  <a:pt x="469299" y="592265"/>
                </a:cubicBezTo>
                <a:cubicBezTo>
                  <a:pt x="469299" y="591027"/>
                  <a:pt x="469299" y="589884"/>
                  <a:pt x="469299" y="588645"/>
                </a:cubicBezTo>
                <a:cubicBezTo>
                  <a:pt x="469299" y="419100"/>
                  <a:pt x="469299" y="249460"/>
                  <a:pt x="469299" y="79915"/>
                </a:cubicBezTo>
                <a:cubicBezTo>
                  <a:pt x="469299" y="74009"/>
                  <a:pt x="468822" y="68199"/>
                  <a:pt x="467679" y="62484"/>
                </a:cubicBezTo>
                <a:close/>
                <a:moveTo>
                  <a:pt x="415292" y="543211"/>
                </a:moveTo>
                <a:cubicBezTo>
                  <a:pt x="382716" y="518732"/>
                  <a:pt x="351093" y="495015"/>
                  <a:pt x="319470" y="471297"/>
                </a:cubicBezTo>
                <a:cubicBezTo>
                  <a:pt x="297372" y="454724"/>
                  <a:pt x="275274" y="438055"/>
                  <a:pt x="253176" y="421577"/>
                </a:cubicBezTo>
                <a:cubicBezTo>
                  <a:pt x="239937" y="411671"/>
                  <a:pt x="229459" y="411766"/>
                  <a:pt x="216315" y="421577"/>
                </a:cubicBezTo>
                <a:cubicBezTo>
                  <a:pt x="164022" y="460820"/>
                  <a:pt x="111730" y="500063"/>
                  <a:pt x="59438" y="539211"/>
                </a:cubicBezTo>
                <a:cubicBezTo>
                  <a:pt x="58009" y="540258"/>
                  <a:pt x="56580" y="541306"/>
                  <a:pt x="55152" y="542354"/>
                </a:cubicBezTo>
                <a:cubicBezTo>
                  <a:pt x="53151" y="541116"/>
                  <a:pt x="54009" y="539306"/>
                  <a:pt x="54009" y="537877"/>
                </a:cubicBezTo>
                <a:cubicBezTo>
                  <a:pt x="54009" y="385191"/>
                  <a:pt x="54009" y="232601"/>
                  <a:pt x="54009" y="79915"/>
                </a:cubicBezTo>
                <a:cubicBezTo>
                  <a:pt x="54009" y="62770"/>
                  <a:pt x="64391" y="52388"/>
                  <a:pt x="81536" y="52388"/>
                </a:cubicBezTo>
                <a:cubicBezTo>
                  <a:pt x="183739" y="52388"/>
                  <a:pt x="285847" y="52388"/>
                  <a:pt x="388050" y="52388"/>
                </a:cubicBezTo>
                <a:cubicBezTo>
                  <a:pt x="405195" y="52388"/>
                  <a:pt x="415578" y="62770"/>
                  <a:pt x="415578" y="79915"/>
                </a:cubicBezTo>
                <a:cubicBezTo>
                  <a:pt x="415578" y="232601"/>
                  <a:pt x="415578" y="385191"/>
                  <a:pt x="415578" y="537877"/>
                </a:cubicBezTo>
                <a:cubicBezTo>
                  <a:pt x="415578" y="539211"/>
                  <a:pt x="415482" y="540544"/>
                  <a:pt x="415387" y="543020"/>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60" name="Google Shape;160;p4">
            <a:hlinkClick r:id="rId10" action="ppaction://hlinksldjump"/>
          </p:cNvPr>
          <p:cNvSpPr txBox="1"/>
          <p:nvPr/>
        </p:nvSpPr>
        <p:spPr>
          <a:xfrm>
            <a:off x="869325" y="3932025"/>
            <a:ext cx="13635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Data Modeling </a:t>
            </a:r>
            <a:endParaRPr sz="1400" b="0" i="0" u="none" strike="noStrike" cap="none">
              <a:solidFill>
                <a:srgbClr val="000000"/>
              </a:solidFill>
              <a:latin typeface="Arial"/>
              <a:ea typeface="Arial"/>
              <a:cs typeface="Arial"/>
              <a:sym typeface="Arial"/>
            </a:endParaRPr>
          </a:p>
        </p:txBody>
      </p:sp>
      <p:sp>
        <p:nvSpPr>
          <p:cNvPr id="161" name="Google Shape;161;p4">
            <a:hlinkClick r:id="rId10" action="ppaction://hlinksldjump"/>
          </p:cNvPr>
          <p:cNvSpPr/>
          <p:nvPr/>
        </p:nvSpPr>
        <p:spPr>
          <a:xfrm>
            <a:off x="457357" y="3958031"/>
            <a:ext cx="174926" cy="205826"/>
          </a:xfrm>
          <a:custGeom>
            <a:avLst/>
            <a:gdLst/>
            <a:ahLst/>
            <a:cxnLst/>
            <a:rect l="l" t="t" r="r" b="b"/>
            <a:pathLst>
              <a:path w="254310" h="299233" extrusionOk="0">
                <a:moveTo>
                  <a:pt x="250564" y="139515"/>
                </a:moveTo>
                <a:cubicBezTo>
                  <a:pt x="238951" y="123995"/>
                  <a:pt x="227338" y="108453"/>
                  <a:pt x="215595" y="93041"/>
                </a:cubicBezTo>
                <a:cubicBezTo>
                  <a:pt x="213782" y="90667"/>
                  <a:pt x="213458" y="89221"/>
                  <a:pt x="215466" y="86609"/>
                </a:cubicBezTo>
                <a:cubicBezTo>
                  <a:pt x="227273" y="71218"/>
                  <a:pt x="238800" y="55655"/>
                  <a:pt x="250434" y="40135"/>
                </a:cubicBezTo>
                <a:cubicBezTo>
                  <a:pt x="252355" y="37588"/>
                  <a:pt x="253910" y="34890"/>
                  <a:pt x="254190" y="31631"/>
                </a:cubicBezTo>
                <a:cubicBezTo>
                  <a:pt x="255054" y="21896"/>
                  <a:pt x="248341" y="14924"/>
                  <a:pt x="238001" y="14924"/>
                </a:cubicBezTo>
                <a:cubicBezTo>
                  <a:pt x="179785" y="14924"/>
                  <a:pt x="121569" y="14924"/>
                  <a:pt x="63353" y="14967"/>
                </a:cubicBezTo>
                <a:cubicBezTo>
                  <a:pt x="61001" y="14967"/>
                  <a:pt x="59835" y="14773"/>
                  <a:pt x="59360" y="11923"/>
                </a:cubicBezTo>
                <a:cubicBezTo>
                  <a:pt x="58173" y="5102"/>
                  <a:pt x="52539" y="418"/>
                  <a:pt x="45999" y="30"/>
                </a:cubicBezTo>
                <a:cubicBezTo>
                  <a:pt x="38962" y="-380"/>
                  <a:pt x="32983" y="3483"/>
                  <a:pt x="30716" y="9916"/>
                </a:cubicBezTo>
                <a:cubicBezTo>
                  <a:pt x="29896" y="12269"/>
                  <a:pt x="29788" y="14708"/>
                  <a:pt x="29788" y="17169"/>
                </a:cubicBezTo>
                <a:cubicBezTo>
                  <a:pt x="29788" y="58310"/>
                  <a:pt x="29788" y="99474"/>
                  <a:pt x="29788" y="140615"/>
                </a:cubicBezTo>
                <a:lnTo>
                  <a:pt x="29788" y="156049"/>
                </a:lnTo>
                <a:cubicBezTo>
                  <a:pt x="29788" y="192636"/>
                  <a:pt x="29745" y="229223"/>
                  <a:pt x="29853" y="265811"/>
                </a:cubicBezTo>
                <a:cubicBezTo>
                  <a:pt x="29853" y="268725"/>
                  <a:pt x="29141" y="269631"/>
                  <a:pt x="26205" y="269437"/>
                </a:cubicBezTo>
                <a:cubicBezTo>
                  <a:pt x="22255" y="269178"/>
                  <a:pt x="18262" y="269286"/>
                  <a:pt x="14290" y="269437"/>
                </a:cubicBezTo>
                <a:cubicBezTo>
                  <a:pt x="6152" y="269761"/>
                  <a:pt x="43" y="276129"/>
                  <a:pt x="0" y="284180"/>
                </a:cubicBezTo>
                <a:cubicBezTo>
                  <a:pt x="-43" y="292274"/>
                  <a:pt x="5979" y="299031"/>
                  <a:pt x="14052" y="299095"/>
                </a:cubicBezTo>
                <a:cubicBezTo>
                  <a:pt x="34515" y="299290"/>
                  <a:pt x="54957" y="299268"/>
                  <a:pt x="75420" y="299095"/>
                </a:cubicBezTo>
                <a:cubicBezTo>
                  <a:pt x="83493" y="299031"/>
                  <a:pt x="89709" y="292318"/>
                  <a:pt x="89752" y="284331"/>
                </a:cubicBezTo>
                <a:cubicBezTo>
                  <a:pt x="89796" y="276258"/>
                  <a:pt x="83449" y="269696"/>
                  <a:pt x="75182" y="269415"/>
                </a:cubicBezTo>
                <a:cubicBezTo>
                  <a:pt x="71211" y="269286"/>
                  <a:pt x="67217" y="269156"/>
                  <a:pt x="63267" y="269437"/>
                </a:cubicBezTo>
                <a:cubicBezTo>
                  <a:pt x="60202" y="269674"/>
                  <a:pt x="59706" y="268552"/>
                  <a:pt x="59706" y="265746"/>
                </a:cubicBezTo>
                <a:cubicBezTo>
                  <a:pt x="59813" y="233238"/>
                  <a:pt x="59813" y="200752"/>
                  <a:pt x="59706" y="168245"/>
                </a:cubicBezTo>
                <a:cubicBezTo>
                  <a:pt x="59706" y="165266"/>
                  <a:pt x="60245" y="164381"/>
                  <a:pt x="63440" y="164381"/>
                </a:cubicBezTo>
                <a:cubicBezTo>
                  <a:pt x="120965" y="164489"/>
                  <a:pt x="178469" y="164467"/>
                  <a:pt x="235994" y="164467"/>
                </a:cubicBezTo>
                <a:cubicBezTo>
                  <a:pt x="237505" y="164467"/>
                  <a:pt x="239037" y="164467"/>
                  <a:pt x="240548" y="164381"/>
                </a:cubicBezTo>
                <a:cubicBezTo>
                  <a:pt x="244736" y="164143"/>
                  <a:pt x="248146" y="162309"/>
                  <a:pt x="250823" y="159092"/>
                </a:cubicBezTo>
                <a:cubicBezTo>
                  <a:pt x="255550" y="153394"/>
                  <a:pt x="255485" y="146076"/>
                  <a:pt x="250542" y="139471"/>
                </a:cubicBezTo>
                <a:close/>
                <a:moveTo>
                  <a:pt x="228374" y="147091"/>
                </a:moveTo>
                <a:cubicBezTo>
                  <a:pt x="175360" y="147091"/>
                  <a:pt x="122325" y="147091"/>
                  <a:pt x="69311" y="147091"/>
                </a:cubicBezTo>
                <a:cubicBezTo>
                  <a:pt x="63375" y="147091"/>
                  <a:pt x="59770" y="143788"/>
                  <a:pt x="59749" y="138349"/>
                </a:cubicBezTo>
                <a:cubicBezTo>
                  <a:pt x="59749" y="105906"/>
                  <a:pt x="59749" y="73463"/>
                  <a:pt x="59749" y="40999"/>
                </a:cubicBezTo>
                <a:cubicBezTo>
                  <a:pt x="59749" y="35559"/>
                  <a:pt x="63353" y="32257"/>
                  <a:pt x="69311" y="32257"/>
                </a:cubicBezTo>
                <a:cubicBezTo>
                  <a:pt x="122325" y="32257"/>
                  <a:pt x="175360" y="32257"/>
                  <a:pt x="228374" y="32257"/>
                </a:cubicBezTo>
                <a:cubicBezTo>
                  <a:pt x="228849" y="32257"/>
                  <a:pt x="229302" y="32300"/>
                  <a:pt x="230166" y="32321"/>
                </a:cubicBezTo>
                <a:cubicBezTo>
                  <a:pt x="221661" y="42682"/>
                  <a:pt x="213437" y="52720"/>
                  <a:pt x="205191" y="62757"/>
                </a:cubicBezTo>
                <a:cubicBezTo>
                  <a:pt x="199428" y="69772"/>
                  <a:pt x="193665" y="76787"/>
                  <a:pt x="187901" y="83824"/>
                </a:cubicBezTo>
                <a:cubicBezTo>
                  <a:pt x="184469" y="88012"/>
                  <a:pt x="184491" y="91358"/>
                  <a:pt x="187901" y="95524"/>
                </a:cubicBezTo>
                <a:cubicBezTo>
                  <a:pt x="201522" y="112123"/>
                  <a:pt x="215142" y="128722"/>
                  <a:pt x="228763" y="145343"/>
                </a:cubicBezTo>
                <a:cubicBezTo>
                  <a:pt x="229130" y="145796"/>
                  <a:pt x="229496" y="146249"/>
                  <a:pt x="229842" y="146702"/>
                </a:cubicBezTo>
                <a:cubicBezTo>
                  <a:pt x="229410" y="147350"/>
                  <a:pt x="228806" y="147069"/>
                  <a:pt x="228309" y="147069"/>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62" name="Google Shape;162;p4">
            <a:hlinkClick r:id="rId11" action="ppaction://hlinksldjump"/>
          </p:cNvPr>
          <p:cNvSpPr txBox="1"/>
          <p:nvPr/>
        </p:nvSpPr>
        <p:spPr>
          <a:xfrm>
            <a:off x="869326" y="4384775"/>
            <a:ext cx="11481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Conclusion</a:t>
            </a:r>
            <a:endParaRPr sz="1400" b="0" i="0" u="none" strike="noStrike" cap="none">
              <a:solidFill>
                <a:srgbClr val="000000"/>
              </a:solidFill>
              <a:latin typeface="Arial"/>
              <a:ea typeface="Arial"/>
              <a:cs typeface="Arial"/>
              <a:sym typeface="Arial"/>
            </a:endParaRPr>
          </a:p>
        </p:txBody>
      </p:sp>
      <p:grpSp>
        <p:nvGrpSpPr>
          <p:cNvPr id="163" name="Google Shape;163;p4"/>
          <p:cNvGrpSpPr/>
          <p:nvPr/>
        </p:nvGrpSpPr>
        <p:grpSpPr>
          <a:xfrm>
            <a:off x="441718" y="4384781"/>
            <a:ext cx="203671" cy="203671"/>
            <a:chOff x="5762625" y="3095625"/>
            <a:chExt cx="665130" cy="665130"/>
          </a:xfrm>
        </p:grpSpPr>
        <p:sp>
          <p:nvSpPr>
            <p:cNvPr id="164" name="Google Shape;164;p4">
              <a:hlinkClick r:id="rId11" action="ppaction://hlinksldjump"/>
            </p:cNvPr>
            <p:cNvSpPr/>
            <p:nvPr/>
          </p:nvSpPr>
          <p:spPr>
            <a:xfrm>
              <a:off x="5762625" y="3095625"/>
              <a:ext cx="665130" cy="665130"/>
            </a:xfrm>
            <a:custGeom>
              <a:avLst/>
              <a:gdLst/>
              <a:ahLst/>
              <a:cxnLst/>
              <a:rect l="l" t="t" r="r" b="b"/>
              <a:pathLst>
                <a:path w="665130" h="665130" extrusionOk="0">
                  <a:moveTo>
                    <a:pt x="663035" y="100298"/>
                  </a:moveTo>
                  <a:cubicBezTo>
                    <a:pt x="650938" y="40481"/>
                    <a:pt x="601599" y="95"/>
                    <a:pt x="540639" y="0"/>
                  </a:cubicBezTo>
                  <a:cubicBezTo>
                    <a:pt x="471392" y="0"/>
                    <a:pt x="402050" y="0"/>
                    <a:pt x="332804" y="0"/>
                  </a:cubicBezTo>
                  <a:cubicBezTo>
                    <a:pt x="263557" y="0"/>
                    <a:pt x="193643" y="0"/>
                    <a:pt x="124111" y="0"/>
                  </a:cubicBezTo>
                  <a:cubicBezTo>
                    <a:pt x="54388" y="191"/>
                    <a:pt x="95" y="54483"/>
                    <a:pt x="0" y="124397"/>
                  </a:cubicBezTo>
                  <a:cubicBezTo>
                    <a:pt x="0" y="263176"/>
                    <a:pt x="0" y="401955"/>
                    <a:pt x="0" y="540830"/>
                  </a:cubicBezTo>
                  <a:cubicBezTo>
                    <a:pt x="0" y="549021"/>
                    <a:pt x="572" y="557117"/>
                    <a:pt x="2191" y="565118"/>
                  </a:cubicBezTo>
                  <a:cubicBezTo>
                    <a:pt x="14478" y="624840"/>
                    <a:pt x="63818" y="665131"/>
                    <a:pt x="124778" y="665131"/>
                  </a:cubicBezTo>
                  <a:cubicBezTo>
                    <a:pt x="260414" y="665131"/>
                    <a:pt x="395954" y="665131"/>
                    <a:pt x="531590" y="665131"/>
                  </a:cubicBezTo>
                  <a:cubicBezTo>
                    <a:pt x="539020" y="665131"/>
                    <a:pt x="546354" y="664845"/>
                    <a:pt x="553784" y="663988"/>
                  </a:cubicBezTo>
                  <a:cubicBezTo>
                    <a:pt x="618744" y="656749"/>
                    <a:pt x="665131" y="605504"/>
                    <a:pt x="665131" y="540258"/>
                  </a:cubicBezTo>
                  <a:cubicBezTo>
                    <a:pt x="665131" y="401669"/>
                    <a:pt x="665131" y="263081"/>
                    <a:pt x="665131" y="124587"/>
                  </a:cubicBezTo>
                  <a:cubicBezTo>
                    <a:pt x="665131" y="116396"/>
                    <a:pt x="664559" y="108299"/>
                    <a:pt x="662940" y="100203"/>
                  </a:cubicBezTo>
                  <a:close/>
                  <a:moveTo>
                    <a:pt x="47530" y="126683"/>
                  </a:moveTo>
                  <a:cubicBezTo>
                    <a:pt x="47530" y="79820"/>
                    <a:pt x="79915" y="47530"/>
                    <a:pt x="126778" y="47530"/>
                  </a:cubicBezTo>
                  <a:cubicBezTo>
                    <a:pt x="264128" y="47530"/>
                    <a:pt x="401384" y="47530"/>
                    <a:pt x="538734" y="47530"/>
                  </a:cubicBezTo>
                  <a:cubicBezTo>
                    <a:pt x="585216" y="47530"/>
                    <a:pt x="617696" y="79915"/>
                    <a:pt x="617696" y="126206"/>
                  </a:cubicBezTo>
                  <a:cubicBezTo>
                    <a:pt x="617696" y="230315"/>
                    <a:pt x="617696" y="334518"/>
                    <a:pt x="617696" y="438626"/>
                  </a:cubicBezTo>
                  <a:lnTo>
                    <a:pt x="617696" y="446246"/>
                  </a:lnTo>
                  <a:cubicBezTo>
                    <a:pt x="582263" y="410813"/>
                    <a:pt x="547973" y="376523"/>
                    <a:pt x="513779" y="342233"/>
                  </a:cubicBezTo>
                  <a:cubicBezTo>
                    <a:pt x="508921" y="337375"/>
                    <a:pt x="503777" y="333375"/>
                    <a:pt x="496729" y="332708"/>
                  </a:cubicBezTo>
                  <a:cubicBezTo>
                    <a:pt x="488156" y="331851"/>
                    <a:pt x="481489" y="335280"/>
                    <a:pt x="475583" y="341281"/>
                  </a:cubicBezTo>
                  <a:cubicBezTo>
                    <a:pt x="444722" y="372332"/>
                    <a:pt x="413575" y="403193"/>
                    <a:pt x="382810" y="434340"/>
                  </a:cubicBezTo>
                  <a:cubicBezTo>
                    <a:pt x="378619" y="438531"/>
                    <a:pt x="376714" y="438245"/>
                    <a:pt x="372713" y="434340"/>
                  </a:cubicBezTo>
                  <a:cubicBezTo>
                    <a:pt x="306896" y="368237"/>
                    <a:pt x="240887" y="302324"/>
                    <a:pt x="174974" y="236411"/>
                  </a:cubicBezTo>
                  <a:cubicBezTo>
                    <a:pt x="160592" y="222028"/>
                    <a:pt x="148495" y="221933"/>
                    <a:pt x="134207" y="236220"/>
                  </a:cubicBezTo>
                  <a:cubicBezTo>
                    <a:pt x="105728" y="264700"/>
                    <a:pt x="77248" y="293180"/>
                    <a:pt x="48673" y="321755"/>
                  </a:cubicBezTo>
                  <a:cubicBezTo>
                    <a:pt x="46673" y="319564"/>
                    <a:pt x="47625" y="317278"/>
                    <a:pt x="47625" y="315182"/>
                  </a:cubicBezTo>
                  <a:cubicBezTo>
                    <a:pt x="47625" y="252317"/>
                    <a:pt x="47625" y="189548"/>
                    <a:pt x="47625" y="126683"/>
                  </a:cubicBezTo>
                  <a:close/>
                  <a:moveTo>
                    <a:pt x="487299" y="617696"/>
                  </a:moveTo>
                  <a:lnTo>
                    <a:pt x="356711" y="617696"/>
                  </a:lnTo>
                  <a:cubicBezTo>
                    <a:pt x="279749" y="617696"/>
                    <a:pt x="202787" y="617696"/>
                    <a:pt x="125825" y="617696"/>
                  </a:cubicBezTo>
                  <a:cubicBezTo>
                    <a:pt x="85153" y="617696"/>
                    <a:pt x="55055" y="592169"/>
                    <a:pt x="48387" y="552355"/>
                  </a:cubicBezTo>
                  <a:cubicBezTo>
                    <a:pt x="47720" y="548450"/>
                    <a:pt x="47625" y="544449"/>
                    <a:pt x="47625" y="540544"/>
                  </a:cubicBezTo>
                  <a:cubicBezTo>
                    <a:pt x="47625" y="492252"/>
                    <a:pt x="47625" y="444056"/>
                    <a:pt x="47530" y="395764"/>
                  </a:cubicBezTo>
                  <a:cubicBezTo>
                    <a:pt x="47530" y="391382"/>
                    <a:pt x="48959" y="388525"/>
                    <a:pt x="52007" y="385572"/>
                  </a:cubicBezTo>
                  <a:cubicBezTo>
                    <a:pt x="84677" y="353092"/>
                    <a:pt x="117158" y="320612"/>
                    <a:pt x="149638" y="287941"/>
                  </a:cubicBezTo>
                  <a:cubicBezTo>
                    <a:pt x="153162" y="284417"/>
                    <a:pt x="154972" y="283178"/>
                    <a:pt x="159258" y="287560"/>
                  </a:cubicBezTo>
                  <a:cubicBezTo>
                    <a:pt x="267557" y="396145"/>
                    <a:pt x="376047" y="504635"/>
                    <a:pt x="484537" y="613124"/>
                  </a:cubicBezTo>
                  <a:cubicBezTo>
                    <a:pt x="485680" y="614267"/>
                    <a:pt x="487013" y="615315"/>
                    <a:pt x="488347" y="616363"/>
                  </a:cubicBezTo>
                  <a:cubicBezTo>
                    <a:pt x="488061" y="616839"/>
                    <a:pt x="487680" y="617315"/>
                    <a:pt x="487394" y="617792"/>
                  </a:cubicBezTo>
                  <a:close/>
                  <a:moveTo>
                    <a:pt x="597503" y="593217"/>
                  </a:moveTo>
                  <a:cubicBezTo>
                    <a:pt x="587312" y="604171"/>
                    <a:pt x="574929" y="611410"/>
                    <a:pt x="560451" y="615220"/>
                  </a:cubicBezTo>
                  <a:cubicBezTo>
                    <a:pt x="556641" y="616172"/>
                    <a:pt x="554165" y="615791"/>
                    <a:pt x="551307" y="612934"/>
                  </a:cubicBezTo>
                  <a:cubicBezTo>
                    <a:pt x="505968" y="567404"/>
                    <a:pt x="460439" y="521875"/>
                    <a:pt x="414909" y="476536"/>
                  </a:cubicBezTo>
                  <a:cubicBezTo>
                    <a:pt x="412051" y="473678"/>
                    <a:pt x="411671" y="472250"/>
                    <a:pt x="414814" y="469201"/>
                  </a:cubicBezTo>
                  <a:cubicBezTo>
                    <a:pt x="440150" y="444151"/>
                    <a:pt x="465296" y="419005"/>
                    <a:pt x="490347" y="393668"/>
                  </a:cubicBezTo>
                  <a:cubicBezTo>
                    <a:pt x="493205" y="390811"/>
                    <a:pt x="494729" y="390335"/>
                    <a:pt x="497872" y="393478"/>
                  </a:cubicBezTo>
                  <a:cubicBezTo>
                    <a:pt x="536734" y="432625"/>
                    <a:pt x="575786" y="471583"/>
                    <a:pt x="614839" y="510540"/>
                  </a:cubicBezTo>
                  <a:cubicBezTo>
                    <a:pt x="616934" y="512636"/>
                    <a:pt x="617887" y="514731"/>
                    <a:pt x="617792" y="517684"/>
                  </a:cubicBezTo>
                  <a:cubicBezTo>
                    <a:pt x="617601" y="522637"/>
                    <a:pt x="617792" y="527590"/>
                    <a:pt x="617792" y="534734"/>
                  </a:cubicBezTo>
                  <a:cubicBezTo>
                    <a:pt x="619125" y="555498"/>
                    <a:pt x="613505" y="576167"/>
                    <a:pt x="597599" y="59331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65" name="Google Shape;165;p4">
              <a:hlinkClick r:id="rId11" action="ppaction://hlinksldjump"/>
            </p:cNvPr>
            <p:cNvSpPr/>
            <p:nvPr/>
          </p:nvSpPr>
          <p:spPr>
            <a:xfrm>
              <a:off x="6166578" y="3190683"/>
              <a:ext cx="166213" cy="166307"/>
            </a:xfrm>
            <a:custGeom>
              <a:avLst/>
              <a:gdLst/>
              <a:ahLst/>
              <a:cxnLst/>
              <a:rect l="l" t="t" r="r" b="b"/>
              <a:pathLst>
                <a:path w="166213" h="166307" extrusionOk="0">
                  <a:moveTo>
                    <a:pt x="83345" y="166307"/>
                  </a:moveTo>
                  <a:cubicBezTo>
                    <a:pt x="128589" y="166307"/>
                    <a:pt x="166022" y="129160"/>
                    <a:pt x="166213" y="83821"/>
                  </a:cubicBezTo>
                  <a:cubicBezTo>
                    <a:pt x="166403" y="37529"/>
                    <a:pt x="129351" y="191"/>
                    <a:pt x="83250" y="1"/>
                  </a:cubicBezTo>
                  <a:cubicBezTo>
                    <a:pt x="37911" y="-190"/>
                    <a:pt x="287" y="36958"/>
                    <a:pt x="2" y="82011"/>
                  </a:cubicBezTo>
                  <a:cubicBezTo>
                    <a:pt x="-284" y="128683"/>
                    <a:pt x="36863" y="166117"/>
                    <a:pt x="83345" y="166212"/>
                  </a:cubicBezTo>
                  <a:close/>
                  <a:moveTo>
                    <a:pt x="82869" y="47530"/>
                  </a:moveTo>
                  <a:cubicBezTo>
                    <a:pt x="102681" y="47530"/>
                    <a:pt x="118778" y="63628"/>
                    <a:pt x="118683" y="83344"/>
                  </a:cubicBezTo>
                  <a:cubicBezTo>
                    <a:pt x="118683" y="102775"/>
                    <a:pt x="102681" y="118682"/>
                    <a:pt x="83250" y="118777"/>
                  </a:cubicBezTo>
                  <a:cubicBezTo>
                    <a:pt x="63533" y="118777"/>
                    <a:pt x="47436" y="102775"/>
                    <a:pt x="47436" y="82963"/>
                  </a:cubicBezTo>
                  <a:cubicBezTo>
                    <a:pt x="47436" y="63628"/>
                    <a:pt x="63533" y="47530"/>
                    <a:pt x="82869" y="47530"/>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66" name="Google Shape;166;p4">
            <a:hlinkClick r:id="rId12" action="ppaction://hlinksldjump"/>
          </p:cNvPr>
          <p:cNvSpPr txBox="1"/>
          <p:nvPr/>
        </p:nvSpPr>
        <p:spPr>
          <a:xfrm>
            <a:off x="869326" y="4837550"/>
            <a:ext cx="9093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Impact</a:t>
            </a:r>
            <a:endParaRPr sz="1400" b="0" i="0" u="none" strike="noStrike" cap="none">
              <a:solidFill>
                <a:srgbClr val="000000"/>
              </a:solidFill>
              <a:latin typeface="Arial"/>
              <a:ea typeface="Arial"/>
              <a:cs typeface="Arial"/>
              <a:sym typeface="Arial"/>
            </a:endParaRPr>
          </a:p>
        </p:txBody>
      </p:sp>
      <p:grpSp>
        <p:nvGrpSpPr>
          <p:cNvPr id="167" name="Google Shape;167;p4"/>
          <p:cNvGrpSpPr/>
          <p:nvPr/>
        </p:nvGrpSpPr>
        <p:grpSpPr>
          <a:xfrm>
            <a:off x="431321" y="4863718"/>
            <a:ext cx="207664" cy="207733"/>
            <a:chOff x="6124575" y="3380359"/>
            <a:chExt cx="468618" cy="468774"/>
          </a:xfrm>
        </p:grpSpPr>
        <p:sp>
          <p:nvSpPr>
            <p:cNvPr id="168" name="Google Shape;168;p4">
              <a:hlinkClick r:id="rId12" action="ppaction://hlinksldjump"/>
            </p:cNvPr>
            <p:cNvSpPr/>
            <p:nvPr/>
          </p:nvSpPr>
          <p:spPr>
            <a:xfrm>
              <a:off x="6124575" y="3380359"/>
              <a:ext cx="468618" cy="468774"/>
            </a:xfrm>
            <a:custGeom>
              <a:avLst/>
              <a:gdLst/>
              <a:ahLst/>
              <a:cxnLst/>
              <a:rect l="l" t="t" r="r" b="b"/>
              <a:pathLst>
                <a:path w="468618" h="468774" extrusionOk="0">
                  <a:moveTo>
                    <a:pt x="468523" y="56377"/>
                  </a:moveTo>
                  <a:cubicBezTo>
                    <a:pt x="468523" y="53329"/>
                    <a:pt x="468523" y="50186"/>
                    <a:pt x="467951" y="47138"/>
                  </a:cubicBezTo>
                  <a:cubicBezTo>
                    <a:pt x="463094" y="18849"/>
                    <a:pt x="441567" y="466"/>
                    <a:pt x="412706" y="85"/>
                  </a:cubicBezTo>
                  <a:cubicBezTo>
                    <a:pt x="391561" y="-106"/>
                    <a:pt x="370415" y="85"/>
                    <a:pt x="349270" y="85"/>
                  </a:cubicBezTo>
                  <a:cubicBezTo>
                    <a:pt x="329744" y="85"/>
                    <a:pt x="310217" y="85"/>
                    <a:pt x="290691" y="85"/>
                  </a:cubicBezTo>
                  <a:cubicBezTo>
                    <a:pt x="259640" y="-106"/>
                    <a:pt x="233446" y="10943"/>
                    <a:pt x="211538" y="32946"/>
                  </a:cubicBezTo>
                  <a:cubicBezTo>
                    <a:pt x="146959" y="97716"/>
                    <a:pt x="82379" y="162391"/>
                    <a:pt x="17800" y="227065"/>
                  </a:cubicBezTo>
                  <a:cubicBezTo>
                    <a:pt x="-5917" y="250878"/>
                    <a:pt x="-5917" y="284120"/>
                    <a:pt x="17705" y="307837"/>
                  </a:cubicBezTo>
                  <a:cubicBezTo>
                    <a:pt x="65234" y="355558"/>
                    <a:pt x="112859" y="403183"/>
                    <a:pt x="160484" y="450808"/>
                  </a:cubicBezTo>
                  <a:cubicBezTo>
                    <a:pt x="184392" y="474715"/>
                    <a:pt x="217539" y="474811"/>
                    <a:pt x="241542" y="450808"/>
                  </a:cubicBezTo>
                  <a:cubicBezTo>
                    <a:pt x="306407" y="386133"/>
                    <a:pt x="371177" y="321363"/>
                    <a:pt x="435947" y="256688"/>
                  </a:cubicBezTo>
                  <a:cubicBezTo>
                    <a:pt x="457664" y="234971"/>
                    <a:pt x="468713" y="208777"/>
                    <a:pt x="468618" y="177916"/>
                  </a:cubicBezTo>
                  <a:cubicBezTo>
                    <a:pt x="468523" y="137435"/>
                    <a:pt x="468618" y="96859"/>
                    <a:pt x="468618" y="56377"/>
                  </a:cubicBezTo>
                  <a:close/>
                  <a:moveTo>
                    <a:pt x="409944" y="230875"/>
                  </a:moveTo>
                  <a:cubicBezTo>
                    <a:pt x="345174" y="295455"/>
                    <a:pt x="280595" y="360034"/>
                    <a:pt x="215920" y="424709"/>
                  </a:cubicBezTo>
                  <a:cubicBezTo>
                    <a:pt x="206014" y="434615"/>
                    <a:pt x="196013" y="434615"/>
                    <a:pt x="186202" y="424709"/>
                  </a:cubicBezTo>
                  <a:cubicBezTo>
                    <a:pt x="139053" y="377560"/>
                    <a:pt x="92000" y="330316"/>
                    <a:pt x="44851" y="283168"/>
                  </a:cubicBezTo>
                  <a:cubicBezTo>
                    <a:pt x="33707" y="272023"/>
                    <a:pt x="33802" y="262879"/>
                    <a:pt x="44851" y="251735"/>
                  </a:cubicBezTo>
                  <a:cubicBezTo>
                    <a:pt x="108764" y="187727"/>
                    <a:pt x="172676" y="123814"/>
                    <a:pt x="236494" y="59711"/>
                  </a:cubicBezTo>
                  <a:cubicBezTo>
                    <a:pt x="252020" y="44090"/>
                    <a:pt x="270403" y="36375"/>
                    <a:pt x="292406" y="36565"/>
                  </a:cubicBezTo>
                  <a:cubicBezTo>
                    <a:pt x="331744" y="36756"/>
                    <a:pt x="371082" y="36565"/>
                    <a:pt x="410516" y="36565"/>
                  </a:cubicBezTo>
                  <a:cubicBezTo>
                    <a:pt x="425184" y="36565"/>
                    <a:pt x="432233" y="43709"/>
                    <a:pt x="432233" y="58473"/>
                  </a:cubicBezTo>
                  <a:cubicBezTo>
                    <a:pt x="432233" y="78666"/>
                    <a:pt x="432233" y="98859"/>
                    <a:pt x="432233" y="118957"/>
                  </a:cubicBezTo>
                  <a:cubicBezTo>
                    <a:pt x="432233" y="138292"/>
                    <a:pt x="432233" y="157628"/>
                    <a:pt x="432233" y="177059"/>
                  </a:cubicBezTo>
                  <a:cubicBezTo>
                    <a:pt x="432233" y="198109"/>
                    <a:pt x="424994" y="216016"/>
                    <a:pt x="410039" y="230875"/>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69" name="Google Shape;169;p4">
              <a:hlinkClick r:id="rId12" action="ppaction://hlinksldjump"/>
            </p:cNvPr>
            <p:cNvSpPr/>
            <p:nvPr/>
          </p:nvSpPr>
          <p:spPr>
            <a:xfrm>
              <a:off x="6405646" y="3456453"/>
              <a:ext cx="109824" cy="109728"/>
            </a:xfrm>
            <a:custGeom>
              <a:avLst/>
              <a:gdLst/>
              <a:ahLst/>
              <a:cxnLst/>
              <a:rect l="l" t="t" r="r" b="b"/>
              <a:pathLst>
                <a:path w="109824" h="109728" extrusionOk="0">
                  <a:moveTo>
                    <a:pt x="55055" y="0"/>
                  </a:moveTo>
                  <a:cubicBezTo>
                    <a:pt x="24765" y="-95"/>
                    <a:pt x="95" y="24480"/>
                    <a:pt x="0" y="54674"/>
                  </a:cubicBezTo>
                  <a:cubicBezTo>
                    <a:pt x="0" y="84868"/>
                    <a:pt x="24575" y="109633"/>
                    <a:pt x="54769" y="109728"/>
                  </a:cubicBezTo>
                  <a:cubicBezTo>
                    <a:pt x="85058" y="109728"/>
                    <a:pt x="109633" y="85344"/>
                    <a:pt x="109823" y="55055"/>
                  </a:cubicBezTo>
                  <a:cubicBezTo>
                    <a:pt x="110014" y="24861"/>
                    <a:pt x="85344" y="191"/>
                    <a:pt x="55055" y="96"/>
                  </a:cubicBezTo>
                  <a:close/>
                  <a:moveTo>
                    <a:pt x="54673" y="73152"/>
                  </a:moveTo>
                  <a:cubicBezTo>
                    <a:pt x="44577" y="72962"/>
                    <a:pt x="36576" y="64675"/>
                    <a:pt x="36671" y="54579"/>
                  </a:cubicBezTo>
                  <a:cubicBezTo>
                    <a:pt x="36766" y="44482"/>
                    <a:pt x="45053" y="36386"/>
                    <a:pt x="55150" y="36481"/>
                  </a:cubicBezTo>
                  <a:cubicBezTo>
                    <a:pt x="65151" y="36576"/>
                    <a:pt x="73247" y="44958"/>
                    <a:pt x="73152" y="55055"/>
                  </a:cubicBezTo>
                  <a:cubicBezTo>
                    <a:pt x="73057" y="65151"/>
                    <a:pt x="64675" y="73248"/>
                    <a:pt x="54673" y="7315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70" name="Google Shape;170;p4">
            <a:hlinkClick r:id="rId13" action="ppaction://hlinksldjump"/>
          </p:cNvPr>
          <p:cNvSpPr txBox="1"/>
          <p:nvPr/>
        </p:nvSpPr>
        <p:spPr>
          <a:xfrm>
            <a:off x="869325" y="5290325"/>
            <a:ext cx="12939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Future Work</a:t>
            </a:r>
            <a:endParaRPr sz="1400" b="0" i="0" u="none" strike="noStrike" cap="none">
              <a:solidFill>
                <a:srgbClr val="000000"/>
              </a:solidFill>
              <a:latin typeface="Arial"/>
              <a:ea typeface="Arial"/>
              <a:cs typeface="Arial"/>
              <a:sym typeface="Arial"/>
            </a:endParaRPr>
          </a:p>
        </p:txBody>
      </p:sp>
      <p:sp>
        <p:nvSpPr>
          <p:cNvPr id="171" name="Google Shape;171;p4">
            <a:hlinkClick r:id="rId13" action="ppaction://hlinksldjump"/>
          </p:cNvPr>
          <p:cNvSpPr/>
          <p:nvPr/>
        </p:nvSpPr>
        <p:spPr>
          <a:xfrm>
            <a:off x="436263" y="5292935"/>
            <a:ext cx="198499" cy="198487"/>
          </a:xfrm>
          <a:custGeom>
            <a:avLst/>
            <a:gdLst/>
            <a:ahLst/>
            <a:cxnLst/>
            <a:rect l="l" t="t" r="r" b="b"/>
            <a:pathLst>
              <a:path w="692188" h="692149" extrusionOk="0">
                <a:moveTo>
                  <a:pt x="676275" y="478060"/>
                </a:moveTo>
                <a:cubicBezTo>
                  <a:pt x="606266" y="450056"/>
                  <a:pt x="536258" y="422053"/>
                  <a:pt x="466154" y="394049"/>
                </a:cubicBezTo>
                <a:cubicBezTo>
                  <a:pt x="450247" y="387668"/>
                  <a:pt x="440531" y="392049"/>
                  <a:pt x="434150" y="407956"/>
                </a:cubicBezTo>
                <a:cubicBezTo>
                  <a:pt x="423005" y="435864"/>
                  <a:pt x="411575" y="463677"/>
                  <a:pt x="400907" y="491871"/>
                </a:cubicBezTo>
                <a:cubicBezTo>
                  <a:pt x="398431" y="498443"/>
                  <a:pt x="395288" y="499491"/>
                  <a:pt x="389096" y="498729"/>
                </a:cubicBezTo>
                <a:cubicBezTo>
                  <a:pt x="342138" y="493205"/>
                  <a:pt x="300609" y="475393"/>
                  <a:pt x="265462" y="443675"/>
                </a:cubicBezTo>
                <a:cubicBezTo>
                  <a:pt x="223456" y="405765"/>
                  <a:pt x="199739" y="358235"/>
                  <a:pt x="193453" y="302038"/>
                </a:cubicBezTo>
                <a:cubicBezTo>
                  <a:pt x="192881" y="296609"/>
                  <a:pt x="194024" y="293942"/>
                  <a:pt x="199644" y="291751"/>
                </a:cubicBezTo>
                <a:cubicBezTo>
                  <a:pt x="227933" y="280892"/>
                  <a:pt x="255937" y="269462"/>
                  <a:pt x="284131" y="258223"/>
                </a:cubicBezTo>
                <a:cubicBezTo>
                  <a:pt x="300323" y="251746"/>
                  <a:pt x="304514" y="242030"/>
                  <a:pt x="298037" y="225647"/>
                </a:cubicBezTo>
                <a:cubicBezTo>
                  <a:pt x="270415" y="156686"/>
                  <a:pt x="242697" y="87725"/>
                  <a:pt x="215360" y="18669"/>
                </a:cubicBezTo>
                <a:cubicBezTo>
                  <a:pt x="211931" y="10096"/>
                  <a:pt x="207645" y="3239"/>
                  <a:pt x="198787" y="0"/>
                </a:cubicBezTo>
                <a:lnTo>
                  <a:pt x="192024" y="0"/>
                </a:lnTo>
                <a:cubicBezTo>
                  <a:pt x="189357" y="2000"/>
                  <a:pt x="186595" y="2191"/>
                  <a:pt x="183928" y="0"/>
                </a:cubicBezTo>
                <a:lnTo>
                  <a:pt x="174498" y="0"/>
                </a:lnTo>
                <a:cubicBezTo>
                  <a:pt x="167069" y="1619"/>
                  <a:pt x="159353" y="953"/>
                  <a:pt x="151924" y="2858"/>
                </a:cubicBezTo>
                <a:cubicBezTo>
                  <a:pt x="86582" y="18860"/>
                  <a:pt x="40291" y="57531"/>
                  <a:pt x="13335" y="119063"/>
                </a:cubicBezTo>
                <a:cubicBezTo>
                  <a:pt x="5810" y="136303"/>
                  <a:pt x="1524" y="154400"/>
                  <a:pt x="0" y="173069"/>
                </a:cubicBezTo>
                <a:lnTo>
                  <a:pt x="0" y="181166"/>
                </a:lnTo>
                <a:cubicBezTo>
                  <a:pt x="1143" y="183833"/>
                  <a:pt x="1143" y="186595"/>
                  <a:pt x="0" y="189262"/>
                </a:cubicBezTo>
                <a:lnTo>
                  <a:pt x="0" y="198692"/>
                </a:lnTo>
                <a:cubicBezTo>
                  <a:pt x="1143" y="201835"/>
                  <a:pt x="1143" y="204978"/>
                  <a:pt x="0" y="208121"/>
                </a:cubicBezTo>
                <a:lnTo>
                  <a:pt x="0" y="212217"/>
                </a:lnTo>
                <a:cubicBezTo>
                  <a:pt x="953" y="213074"/>
                  <a:pt x="667" y="214122"/>
                  <a:pt x="667" y="215170"/>
                </a:cubicBezTo>
                <a:cubicBezTo>
                  <a:pt x="667" y="215932"/>
                  <a:pt x="667" y="216789"/>
                  <a:pt x="667" y="217551"/>
                </a:cubicBezTo>
                <a:cubicBezTo>
                  <a:pt x="667" y="218313"/>
                  <a:pt x="667" y="219170"/>
                  <a:pt x="667" y="219932"/>
                </a:cubicBezTo>
                <a:cubicBezTo>
                  <a:pt x="667" y="220980"/>
                  <a:pt x="857" y="222123"/>
                  <a:pt x="0" y="222885"/>
                </a:cubicBezTo>
                <a:lnTo>
                  <a:pt x="0" y="228314"/>
                </a:lnTo>
                <a:cubicBezTo>
                  <a:pt x="2477" y="229553"/>
                  <a:pt x="1334" y="231934"/>
                  <a:pt x="1429" y="233648"/>
                </a:cubicBezTo>
                <a:cubicBezTo>
                  <a:pt x="7239" y="300990"/>
                  <a:pt x="24479" y="365189"/>
                  <a:pt x="56769" y="424625"/>
                </a:cubicBezTo>
                <a:cubicBezTo>
                  <a:pt x="132017" y="563213"/>
                  <a:pt x="246983" y="649605"/>
                  <a:pt x="401479" y="682371"/>
                </a:cubicBezTo>
                <a:cubicBezTo>
                  <a:pt x="439674" y="690467"/>
                  <a:pt x="478536" y="694373"/>
                  <a:pt x="517589" y="690848"/>
                </a:cubicBezTo>
                <a:cubicBezTo>
                  <a:pt x="614267" y="682276"/>
                  <a:pt x="690848" y="599218"/>
                  <a:pt x="692182" y="501968"/>
                </a:cubicBezTo>
                <a:cubicBezTo>
                  <a:pt x="692372" y="488537"/>
                  <a:pt x="688562" y="482632"/>
                  <a:pt x="676180" y="477679"/>
                </a:cubicBezTo>
                <a:close/>
                <a:moveTo>
                  <a:pt x="650367" y="520065"/>
                </a:moveTo>
                <a:cubicBezTo>
                  <a:pt x="642366" y="579215"/>
                  <a:pt x="596837" y="630936"/>
                  <a:pt x="538925" y="646271"/>
                </a:cubicBezTo>
                <a:cubicBezTo>
                  <a:pt x="523399" y="650367"/>
                  <a:pt x="507587" y="652272"/>
                  <a:pt x="493014" y="651701"/>
                </a:cubicBezTo>
                <a:cubicBezTo>
                  <a:pt x="292418" y="650653"/>
                  <a:pt x="113348" y="513683"/>
                  <a:pt x="58103" y="320421"/>
                </a:cubicBezTo>
                <a:cubicBezTo>
                  <a:pt x="46387" y="279273"/>
                  <a:pt x="40481" y="237268"/>
                  <a:pt x="40577" y="194405"/>
                </a:cubicBezTo>
                <a:cubicBezTo>
                  <a:pt x="40672" y="117920"/>
                  <a:pt x="95726" y="53912"/>
                  <a:pt x="171164" y="42101"/>
                </a:cubicBezTo>
                <a:cubicBezTo>
                  <a:pt x="177641" y="41053"/>
                  <a:pt x="181261" y="41910"/>
                  <a:pt x="184023" y="49149"/>
                </a:cubicBezTo>
                <a:cubicBezTo>
                  <a:pt x="206407" y="106204"/>
                  <a:pt x="229267" y="163163"/>
                  <a:pt x="252222" y="219932"/>
                </a:cubicBezTo>
                <a:cubicBezTo>
                  <a:pt x="254318" y="225076"/>
                  <a:pt x="253651" y="226790"/>
                  <a:pt x="248317" y="228886"/>
                </a:cubicBezTo>
                <a:cubicBezTo>
                  <a:pt x="221266" y="239268"/>
                  <a:pt x="194501" y="250222"/>
                  <a:pt x="167545" y="260985"/>
                </a:cubicBezTo>
                <a:cubicBezTo>
                  <a:pt x="156305" y="265462"/>
                  <a:pt x="151638" y="271939"/>
                  <a:pt x="152114" y="283559"/>
                </a:cubicBezTo>
                <a:cubicBezTo>
                  <a:pt x="156877" y="392906"/>
                  <a:pt x="208979" y="471202"/>
                  <a:pt x="307467" y="518255"/>
                </a:cubicBezTo>
                <a:cubicBezTo>
                  <a:pt x="339757" y="533686"/>
                  <a:pt x="374523" y="539877"/>
                  <a:pt x="410242" y="540163"/>
                </a:cubicBezTo>
                <a:cubicBezTo>
                  <a:pt x="420719" y="540163"/>
                  <a:pt x="427292" y="534543"/>
                  <a:pt x="431101" y="525018"/>
                </a:cubicBezTo>
                <a:cubicBezTo>
                  <a:pt x="441865" y="497872"/>
                  <a:pt x="452819" y="470821"/>
                  <a:pt x="463487" y="443675"/>
                </a:cubicBezTo>
                <a:cubicBezTo>
                  <a:pt x="465392" y="438912"/>
                  <a:pt x="467011" y="437864"/>
                  <a:pt x="471964" y="439865"/>
                </a:cubicBezTo>
                <a:cubicBezTo>
                  <a:pt x="529019" y="462915"/>
                  <a:pt x="586073" y="485775"/>
                  <a:pt x="643319" y="508349"/>
                </a:cubicBezTo>
                <a:cubicBezTo>
                  <a:pt x="649510" y="510826"/>
                  <a:pt x="651129" y="513683"/>
                  <a:pt x="650272" y="520065"/>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nvGrpSpPr>
          <p:cNvPr id="172" name="Google Shape;172;p4"/>
          <p:cNvGrpSpPr/>
          <p:nvPr/>
        </p:nvGrpSpPr>
        <p:grpSpPr>
          <a:xfrm>
            <a:off x="3258053" y="292100"/>
            <a:ext cx="297947" cy="297947"/>
            <a:chOff x="8892506" y="664914"/>
            <a:chExt cx="209401" cy="209401"/>
          </a:xfrm>
        </p:grpSpPr>
        <p:sp>
          <p:nvSpPr>
            <p:cNvPr id="173" name="Google Shape;173;p4">
              <a:hlinkClick r:id="" action="ppaction://hlinkshowjump?jump=previousslide"/>
            </p:cNvPr>
            <p:cNvSpPr/>
            <p:nvPr/>
          </p:nvSpPr>
          <p:spPr>
            <a:xfrm>
              <a:off x="8892506" y="664914"/>
              <a:ext cx="209401" cy="209401"/>
            </a:xfrm>
            <a:prstGeom prst="ellipse">
              <a:avLst/>
            </a:prstGeom>
            <a:solidFill>
              <a:srgbClr val="0A070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74" name="Google Shape;174;p4" descr="Caret Left with solid fill">
              <a:hlinkClick r:id="" action="ppaction://hlinkshowjump?jump=previousslide"/>
            </p:cNvPr>
            <p:cNvSpPr/>
            <p:nvPr/>
          </p:nvSpPr>
          <p:spPr>
            <a:xfrm>
              <a:off x="8960350" y="717942"/>
              <a:ext cx="59427" cy="103344"/>
            </a:xfrm>
            <a:custGeom>
              <a:avLst/>
              <a:gdLst/>
              <a:ahLst/>
              <a:cxnLst/>
              <a:rect l="l" t="t" r="r" b="b"/>
              <a:pathLst>
                <a:path w="309505" h="538229" extrusionOk="0">
                  <a:moveTo>
                    <a:pt x="269081" y="538229"/>
                  </a:moveTo>
                  <a:lnTo>
                    <a:pt x="0" y="269091"/>
                  </a:lnTo>
                  <a:lnTo>
                    <a:pt x="269081" y="0"/>
                  </a:lnTo>
                  <a:lnTo>
                    <a:pt x="309496" y="40405"/>
                  </a:lnTo>
                  <a:lnTo>
                    <a:pt x="80810" y="269091"/>
                  </a:lnTo>
                  <a:lnTo>
                    <a:pt x="309505" y="497824"/>
                  </a:lnTo>
                  <a:lnTo>
                    <a:pt x="269081" y="538229"/>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nvGrpSpPr>
          <p:cNvPr id="175" name="Google Shape;175;p4"/>
          <p:cNvGrpSpPr/>
          <p:nvPr/>
        </p:nvGrpSpPr>
        <p:grpSpPr>
          <a:xfrm flipH="1">
            <a:off x="3665943" y="292100"/>
            <a:ext cx="297947" cy="297947"/>
            <a:chOff x="8892506" y="664914"/>
            <a:chExt cx="209401" cy="209401"/>
          </a:xfrm>
        </p:grpSpPr>
        <p:sp>
          <p:nvSpPr>
            <p:cNvPr id="176" name="Google Shape;176;p4">
              <a:hlinkClick r:id="" action="ppaction://hlinkshowjump?jump=nextslide"/>
            </p:cNvPr>
            <p:cNvSpPr/>
            <p:nvPr/>
          </p:nvSpPr>
          <p:spPr>
            <a:xfrm>
              <a:off x="8892506" y="664914"/>
              <a:ext cx="209401" cy="209401"/>
            </a:xfrm>
            <a:prstGeom prst="ellipse">
              <a:avLst/>
            </a:prstGeom>
            <a:solidFill>
              <a:srgbClr val="120D1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77" name="Google Shape;177;p4" descr="Caret Left with solid fill">
              <a:hlinkClick r:id="" action="ppaction://hlinkshowjump?jump=nextslide"/>
            </p:cNvPr>
            <p:cNvSpPr/>
            <p:nvPr/>
          </p:nvSpPr>
          <p:spPr>
            <a:xfrm>
              <a:off x="8960350" y="717942"/>
              <a:ext cx="59427" cy="103344"/>
            </a:xfrm>
            <a:custGeom>
              <a:avLst/>
              <a:gdLst/>
              <a:ahLst/>
              <a:cxnLst/>
              <a:rect l="l" t="t" r="r" b="b"/>
              <a:pathLst>
                <a:path w="309505" h="538229" extrusionOk="0">
                  <a:moveTo>
                    <a:pt x="269081" y="538229"/>
                  </a:moveTo>
                  <a:lnTo>
                    <a:pt x="0" y="269091"/>
                  </a:lnTo>
                  <a:lnTo>
                    <a:pt x="269081" y="0"/>
                  </a:lnTo>
                  <a:lnTo>
                    <a:pt x="309496" y="40405"/>
                  </a:lnTo>
                  <a:lnTo>
                    <a:pt x="80810" y="269091"/>
                  </a:lnTo>
                  <a:lnTo>
                    <a:pt x="309505" y="497824"/>
                  </a:lnTo>
                  <a:lnTo>
                    <a:pt x="269081" y="538229"/>
                  </a:ln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178" name="Google Shape;178;p4"/>
          <p:cNvSpPr txBox="1"/>
          <p:nvPr/>
        </p:nvSpPr>
        <p:spPr>
          <a:xfrm>
            <a:off x="854000" y="846400"/>
            <a:ext cx="15240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1ED760"/>
                </a:solidFill>
                <a:latin typeface="Poppins Medium"/>
                <a:ea typeface="Poppins Medium"/>
                <a:cs typeface="Poppins Medium"/>
                <a:sym typeface="Poppins Medium"/>
              </a:rPr>
              <a:t>Featured Artists</a:t>
            </a:r>
            <a:endParaRPr sz="1400" b="0" i="0" u="none" strike="noStrike" cap="none">
              <a:solidFill>
                <a:srgbClr val="000000"/>
              </a:solidFill>
              <a:latin typeface="Arial"/>
              <a:ea typeface="Arial"/>
              <a:cs typeface="Arial"/>
              <a:sym typeface="Arial"/>
            </a:endParaRPr>
          </a:p>
        </p:txBody>
      </p:sp>
      <p:sp>
        <p:nvSpPr>
          <p:cNvPr id="179" name="Google Shape;179;p4"/>
          <p:cNvSpPr/>
          <p:nvPr/>
        </p:nvSpPr>
        <p:spPr>
          <a:xfrm>
            <a:off x="401629" y="850344"/>
            <a:ext cx="204823" cy="203534"/>
          </a:xfrm>
          <a:custGeom>
            <a:avLst/>
            <a:gdLst/>
            <a:ahLst/>
            <a:cxnLst/>
            <a:rect l="l" t="t" r="r" b="b"/>
            <a:pathLst>
              <a:path w="535484" h="532115" extrusionOk="0">
                <a:moveTo>
                  <a:pt x="535467" y="325659"/>
                </a:moveTo>
                <a:cubicBezTo>
                  <a:pt x="535467" y="373361"/>
                  <a:pt x="535467" y="421062"/>
                  <a:pt x="535467" y="468764"/>
                </a:cubicBezTo>
                <a:cubicBezTo>
                  <a:pt x="535467" y="506826"/>
                  <a:pt x="510308" y="532051"/>
                  <a:pt x="472362" y="532084"/>
                </a:cubicBezTo>
                <a:cubicBezTo>
                  <a:pt x="441389" y="532101"/>
                  <a:pt x="410416" y="532118"/>
                  <a:pt x="379443" y="532084"/>
                </a:cubicBezTo>
                <a:cubicBezTo>
                  <a:pt x="353853" y="532051"/>
                  <a:pt x="337224" y="515439"/>
                  <a:pt x="337191" y="489882"/>
                </a:cubicBezTo>
                <a:cubicBezTo>
                  <a:pt x="337158" y="455398"/>
                  <a:pt x="337191" y="420913"/>
                  <a:pt x="337191" y="386429"/>
                </a:cubicBezTo>
                <a:cubicBezTo>
                  <a:pt x="337191" y="371307"/>
                  <a:pt x="329473" y="363555"/>
                  <a:pt x="314400" y="363555"/>
                </a:cubicBezTo>
                <a:cubicBezTo>
                  <a:pt x="283212" y="363555"/>
                  <a:pt x="252040" y="363539"/>
                  <a:pt x="220852" y="363555"/>
                </a:cubicBezTo>
                <a:cubicBezTo>
                  <a:pt x="206127" y="363555"/>
                  <a:pt x="198409" y="371323"/>
                  <a:pt x="198393" y="386114"/>
                </a:cubicBezTo>
                <a:cubicBezTo>
                  <a:pt x="198376" y="420599"/>
                  <a:pt x="198409" y="455083"/>
                  <a:pt x="198393" y="489567"/>
                </a:cubicBezTo>
                <a:cubicBezTo>
                  <a:pt x="198376" y="515538"/>
                  <a:pt x="181813" y="532068"/>
                  <a:pt x="155825" y="532084"/>
                </a:cubicBezTo>
                <a:cubicBezTo>
                  <a:pt x="124637" y="532118"/>
                  <a:pt x="93465" y="532134"/>
                  <a:pt x="62277" y="532084"/>
                </a:cubicBezTo>
                <a:cubicBezTo>
                  <a:pt x="25573" y="532018"/>
                  <a:pt x="99" y="506461"/>
                  <a:pt x="83" y="469691"/>
                </a:cubicBezTo>
                <a:cubicBezTo>
                  <a:pt x="50" y="373046"/>
                  <a:pt x="149" y="276401"/>
                  <a:pt x="0" y="179772"/>
                </a:cubicBezTo>
                <a:cubicBezTo>
                  <a:pt x="-33" y="162215"/>
                  <a:pt x="7288" y="149544"/>
                  <a:pt x="22277" y="140584"/>
                </a:cubicBezTo>
                <a:cubicBezTo>
                  <a:pt x="96728" y="96062"/>
                  <a:pt x="171080" y="51375"/>
                  <a:pt x="245448" y="6737"/>
                </a:cubicBezTo>
                <a:cubicBezTo>
                  <a:pt x="260239" y="-2140"/>
                  <a:pt x="275030" y="-2306"/>
                  <a:pt x="289854" y="6605"/>
                </a:cubicBezTo>
                <a:cubicBezTo>
                  <a:pt x="364752" y="51541"/>
                  <a:pt x="439650" y="96493"/>
                  <a:pt x="514548" y="141412"/>
                </a:cubicBezTo>
                <a:cubicBezTo>
                  <a:pt x="528693" y="149892"/>
                  <a:pt x="535501" y="162364"/>
                  <a:pt x="535484" y="178844"/>
                </a:cubicBezTo>
                <a:cubicBezTo>
                  <a:pt x="535418" y="227788"/>
                  <a:pt x="535451" y="276732"/>
                  <a:pt x="535451" y="325676"/>
                </a:cubicBezTo>
                <a:close/>
              </a:path>
            </a:pathLst>
          </a:custGeom>
          <a:solidFill>
            <a:srgbClr val="1ED76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80" name="Google Shape;180;p4">
            <a:hlinkClick r:id="rId7" action="ppaction://hlinksldjump"/>
          </p:cNvPr>
          <p:cNvSpPr txBox="1"/>
          <p:nvPr/>
        </p:nvSpPr>
        <p:spPr>
          <a:xfrm>
            <a:off x="869348" y="1751799"/>
            <a:ext cx="7986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Agenda</a:t>
            </a:r>
            <a:endParaRPr sz="1400" b="0" i="0" u="none" strike="noStrike" cap="none">
              <a:solidFill>
                <a:srgbClr val="000000"/>
              </a:solidFill>
              <a:latin typeface="Arial"/>
              <a:ea typeface="Arial"/>
              <a:cs typeface="Arial"/>
              <a:sym typeface="Arial"/>
            </a:endParaRPr>
          </a:p>
        </p:txBody>
      </p:sp>
      <p:grpSp>
        <p:nvGrpSpPr>
          <p:cNvPr id="181" name="Google Shape;181;p4"/>
          <p:cNvGrpSpPr/>
          <p:nvPr/>
        </p:nvGrpSpPr>
        <p:grpSpPr>
          <a:xfrm>
            <a:off x="431322" y="1764517"/>
            <a:ext cx="177883" cy="206002"/>
            <a:chOff x="431322" y="1764517"/>
            <a:chExt cx="177883" cy="206002"/>
          </a:xfrm>
        </p:grpSpPr>
        <p:sp>
          <p:nvSpPr>
            <p:cNvPr id="182" name="Google Shape;182;p4">
              <a:hlinkClick r:id="rId14" action="ppaction://hlinksldjump"/>
            </p:cNvPr>
            <p:cNvSpPr/>
            <p:nvPr/>
          </p:nvSpPr>
          <p:spPr>
            <a:xfrm>
              <a:off x="431322" y="1765205"/>
              <a:ext cx="16048" cy="204882"/>
            </a:xfrm>
            <a:custGeom>
              <a:avLst/>
              <a:gdLst/>
              <a:ahLst/>
              <a:cxnLst/>
              <a:rect l="l" t="t" r="r" b="b"/>
              <a:pathLst>
                <a:path w="84464" h="1078327" extrusionOk="0">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83" name="Google Shape;183;p4">
              <a:hlinkClick r:id="rId14" action="ppaction://hlinksldjump"/>
            </p:cNvPr>
            <p:cNvSpPr/>
            <p:nvPr/>
          </p:nvSpPr>
          <p:spPr>
            <a:xfrm>
              <a:off x="469291" y="1765205"/>
              <a:ext cx="16048" cy="204882"/>
            </a:xfrm>
            <a:custGeom>
              <a:avLst/>
              <a:gdLst/>
              <a:ahLst/>
              <a:cxnLst/>
              <a:rect l="l" t="t" r="r" b="b"/>
              <a:pathLst>
                <a:path w="84464" h="1078327" extrusionOk="0">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84" name="Google Shape;184;p4">
              <a:hlinkClick r:id="rId14" action="ppaction://hlinksldjump"/>
            </p:cNvPr>
            <p:cNvSpPr/>
            <p:nvPr/>
          </p:nvSpPr>
          <p:spPr>
            <a:xfrm>
              <a:off x="509599" y="1764517"/>
              <a:ext cx="99606" cy="206002"/>
            </a:xfrm>
            <a:custGeom>
              <a:avLst/>
              <a:gdLst/>
              <a:ahLst/>
              <a:cxnLst/>
              <a:rect l="l" t="t" r="r" b="b"/>
              <a:pathLst>
                <a:path w="524241" h="1084222" extrusionOk="0">
                  <a:moveTo>
                    <a:pt x="482010" y="1083659"/>
                  </a:moveTo>
                  <a:lnTo>
                    <a:pt x="42232" y="1083659"/>
                  </a:lnTo>
                  <a:cubicBezTo>
                    <a:pt x="19145" y="1083659"/>
                    <a:pt x="0" y="1064514"/>
                    <a:pt x="0" y="1041427"/>
                  </a:cubicBezTo>
                  <a:lnTo>
                    <a:pt x="0" y="41933"/>
                  </a:lnTo>
                  <a:cubicBezTo>
                    <a:pt x="0" y="27293"/>
                    <a:pt x="7320" y="13778"/>
                    <a:pt x="19708" y="6458"/>
                  </a:cubicBezTo>
                  <a:cubicBezTo>
                    <a:pt x="31533" y="-1425"/>
                    <a:pt x="47300" y="-1988"/>
                    <a:pt x="60251" y="4206"/>
                  </a:cubicBezTo>
                  <a:lnTo>
                    <a:pt x="500029" y="213114"/>
                  </a:lnTo>
                  <a:cubicBezTo>
                    <a:pt x="514669" y="219871"/>
                    <a:pt x="524242" y="235075"/>
                    <a:pt x="524242" y="251405"/>
                  </a:cubicBezTo>
                  <a:lnTo>
                    <a:pt x="524242" y="1041990"/>
                  </a:lnTo>
                  <a:cubicBezTo>
                    <a:pt x="524242" y="1065077"/>
                    <a:pt x="505096" y="1084222"/>
                    <a:pt x="482010" y="1084222"/>
                  </a:cubicBezTo>
                  <a:close/>
                  <a:moveTo>
                    <a:pt x="84464" y="999195"/>
                  </a:moveTo>
                  <a:lnTo>
                    <a:pt x="439777" y="999195"/>
                  </a:lnTo>
                  <a:lnTo>
                    <a:pt x="439777" y="277307"/>
                  </a:lnTo>
                  <a:lnTo>
                    <a:pt x="84464" y="108941"/>
                  </a:lnTo>
                  <a:lnTo>
                    <a:pt x="84464" y="999195"/>
                  </a:ln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pic>
        <p:nvPicPr>
          <p:cNvPr id="185" name="Google Shape;185;p4"/>
          <p:cNvPicPr preferRelativeResize="0"/>
          <p:nvPr/>
        </p:nvPicPr>
        <p:blipFill rotWithShape="1">
          <a:blip r:embed="rId15">
            <a:alphaModFix/>
          </a:blip>
          <a:srcRect/>
          <a:stretch/>
        </p:blipFill>
        <p:spPr>
          <a:xfrm>
            <a:off x="5677000" y="3102275"/>
            <a:ext cx="1522800" cy="1524124"/>
          </a:xfrm>
          <a:prstGeom prst="rect">
            <a:avLst/>
          </a:prstGeom>
          <a:noFill/>
          <a:ln>
            <a:noFill/>
          </a:ln>
        </p:spPr>
      </p:pic>
      <p:pic>
        <p:nvPicPr>
          <p:cNvPr id="186" name="Google Shape;186;p4"/>
          <p:cNvPicPr preferRelativeResize="0"/>
          <p:nvPr/>
        </p:nvPicPr>
        <p:blipFill rotWithShape="1">
          <a:blip r:embed="rId16">
            <a:alphaModFix/>
          </a:blip>
          <a:srcRect/>
          <a:stretch/>
        </p:blipFill>
        <p:spPr>
          <a:xfrm>
            <a:off x="5677013" y="3102938"/>
            <a:ext cx="1522800" cy="1522800"/>
          </a:xfrm>
          <a:prstGeom prst="rect">
            <a:avLst/>
          </a:prstGeom>
          <a:noFill/>
          <a:ln>
            <a:noFill/>
          </a:ln>
        </p:spPr>
      </p:pic>
      <p:pic>
        <p:nvPicPr>
          <p:cNvPr id="187" name="Google Shape;187;p4"/>
          <p:cNvPicPr preferRelativeResize="0"/>
          <p:nvPr/>
        </p:nvPicPr>
        <p:blipFill rotWithShape="1">
          <a:blip r:embed="rId17">
            <a:alphaModFix/>
          </a:blip>
          <a:srcRect/>
          <a:stretch/>
        </p:blipFill>
        <p:spPr>
          <a:xfrm>
            <a:off x="3527350" y="3102275"/>
            <a:ext cx="1437101" cy="15241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505050"/>
            </a:gs>
            <a:gs pos="40000">
              <a:srgbClr val="2C2C2C"/>
            </a:gs>
            <a:gs pos="100000">
              <a:srgbClr val="2C2C2C"/>
            </a:gs>
          </a:gsLst>
          <a:lin ang="5400000" scaled="0"/>
        </a:gradFill>
        <a:effectLst/>
      </p:bgPr>
    </p:bg>
    <p:spTree>
      <p:nvGrpSpPr>
        <p:cNvPr id="1" name="Shape 255"/>
        <p:cNvGrpSpPr/>
        <p:nvPr/>
      </p:nvGrpSpPr>
      <p:grpSpPr>
        <a:xfrm>
          <a:off x="0" y="0"/>
          <a:ext cx="0" cy="0"/>
          <a:chOff x="0" y="0"/>
          <a:chExt cx="0" cy="0"/>
        </a:xfrm>
      </p:grpSpPr>
      <p:sp>
        <p:nvSpPr>
          <p:cNvPr id="256" name="Google Shape;256;p3"/>
          <p:cNvSpPr/>
          <p:nvPr/>
        </p:nvSpPr>
        <p:spPr>
          <a:xfrm>
            <a:off x="3273896" y="1162071"/>
            <a:ext cx="1406053" cy="1406053"/>
          </a:xfrm>
          <a:prstGeom prst="roundRect">
            <a:avLst>
              <a:gd name="adj" fmla="val 4975"/>
            </a:avLst>
          </a:prstGeom>
          <a:solidFill>
            <a:srgbClr val="282828"/>
          </a:solidFill>
          <a:ln>
            <a:noFill/>
          </a:ln>
          <a:effectLst>
            <a:outerShdw blurRad="127000" dist="38100" dir="2700000" algn="tl" rotWithShape="0">
              <a:srgbClr val="000000">
                <a:alpha val="6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57" name="Google Shape;257;p3"/>
          <p:cNvSpPr/>
          <p:nvPr/>
        </p:nvSpPr>
        <p:spPr>
          <a:xfrm>
            <a:off x="0" y="0"/>
            <a:ext cx="3008671" cy="68580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258" name="Google Shape;258;p3"/>
          <p:cNvGrpSpPr/>
          <p:nvPr/>
        </p:nvGrpSpPr>
        <p:grpSpPr>
          <a:xfrm>
            <a:off x="400078" y="221673"/>
            <a:ext cx="361410" cy="70427"/>
            <a:chOff x="249382" y="221673"/>
            <a:chExt cx="234616" cy="45719"/>
          </a:xfrm>
        </p:grpSpPr>
        <p:sp>
          <p:nvSpPr>
            <p:cNvPr id="259" name="Google Shape;259;p3"/>
            <p:cNvSpPr/>
            <p:nvPr/>
          </p:nvSpPr>
          <p:spPr>
            <a:xfrm>
              <a:off x="249382" y="221673"/>
              <a:ext cx="45719" cy="45719"/>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60" name="Google Shape;260;p3"/>
            <p:cNvSpPr/>
            <p:nvPr/>
          </p:nvSpPr>
          <p:spPr>
            <a:xfrm>
              <a:off x="344632" y="221673"/>
              <a:ext cx="45719" cy="45719"/>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61" name="Google Shape;261;p3"/>
            <p:cNvSpPr/>
            <p:nvPr/>
          </p:nvSpPr>
          <p:spPr>
            <a:xfrm>
              <a:off x="438279" y="221673"/>
              <a:ext cx="45719" cy="45719"/>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sp>
        <p:nvSpPr>
          <p:cNvPr id="262" name="Google Shape;262;p3"/>
          <p:cNvSpPr/>
          <p:nvPr/>
        </p:nvSpPr>
        <p:spPr>
          <a:xfrm>
            <a:off x="9104466" y="294121"/>
            <a:ext cx="1011084" cy="297947"/>
          </a:xfrm>
          <a:prstGeom prst="roundRect">
            <a:avLst>
              <a:gd name="adj" fmla="val 50000"/>
            </a:avLst>
          </a:prstGeom>
          <a:noFill/>
          <a:ln w="9525"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63" name="Google Shape;263;p3"/>
          <p:cNvSpPr/>
          <p:nvPr/>
        </p:nvSpPr>
        <p:spPr>
          <a:xfrm>
            <a:off x="10428440" y="294121"/>
            <a:ext cx="1363509" cy="297947"/>
          </a:xfrm>
          <a:prstGeom prst="roundRect">
            <a:avLst>
              <a:gd name="adj" fmla="val 50000"/>
            </a:avLst>
          </a:prstGeom>
          <a:solidFill>
            <a:srgbClr val="0A080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64" name="Google Shape;264;p3"/>
          <p:cNvSpPr txBox="1"/>
          <p:nvPr/>
        </p:nvSpPr>
        <p:spPr>
          <a:xfrm>
            <a:off x="10659597" y="328923"/>
            <a:ext cx="9093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dirty="0">
                <a:solidFill>
                  <a:schemeClr val="lt1"/>
                </a:solidFill>
                <a:latin typeface="Poppins Medium"/>
                <a:ea typeface="Poppins Medium"/>
                <a:cs typeface="Poppins Medium"/>
                <a:sym typeface="Poppins Medium"/>
              </a:rPr>
              <a:t>Alex</a:t>
            </a:r>
            <a:endParaRPr sz="1400" b="0" i="0" u="none" strike="noStrike" cap="none" dirty="0">
              <a:solidFill>
                <a:srgbClr val="000000"/>
              </a:solidFill>
              <a:latin typeface="Arial"/>
              <a:ea typeface="Arial"/>
              <a:cs typeface="Arial"/>
              <a:sym typeface="Arial"/>
            </a:endParaRPr>
          </a:p>
        </p:txBody>
      </p:sp>
      <p:sp>
        <p:nvSpPr>
          <p:cNvPr id="265" name="Google Shape;265;p3"/>
          <p:cNvSpPr/>
          <p:nvPr/>
        </p:nvSpPr>
        <p:spPr>
          <a:xfrm>
            <a:off x="10465928" y="322008"/>
            <a:ext cx="238127" cy="238127"/>
          </a:xfrm>
          <a:prstGeom prst="ellipse">
            <a:avLst/>
          </a:prstGeom>
          <a:solidFill>
            <a:srgbClr val="55555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66" name="Google Shape;266;p3"/>
          <p:cNvSpPr/>
          <p:nvPr/>
        </p:nvSpPr>
        <p:spPr>
          <a:xfrm>
            <a:off x="10526959" y="377048"/>
            <a:ext cx="116064" cy="128047"/>
          </a:xfrm>
          <a:custGeom>
            <a:avLst/>
            <a:gdLst/>
            <a:ahLst/>
            <a:cxnLst/>
            <a:rect l="l" t="t" r="r" b="b"/>
            <a:pathLst>
              <a:path w="116064" h="128047" extrusionOk="0">
                <a:moveTo>
                  <a:pt x="115527" y="108391"/>
                </a:moveTo>
                <a:cubicBezTo>
                  <a:pt x="113261" y="93389"/>
                  <a:pt x="106280" y="81019"/>
                  <a:pt x="94646" y="71344"/>
                </a:cubicBezTo>
                <a:cubicBezTo>
                  <a:pt x="90176" y="67609"/>
                  <a:pt x="85154" y="64731"/>
                  <a:pt x="79582" y="62465"/>
                </a:cubicBezTo>
                <a:cubicBezTo>
                  <a:pt x="95932" y="49177"/>
                  <a:pt x="96973" y="26153"/>
                  <a:pt x="84052" y="11702"/>
                </a:cubicBezTo>
                <a:cubicBezTo>
                  <a:pt x="71315" y="-2627"/>
                  <a:pt x="49516" y="-3974"/>
                  <a:pt x="35187" y="8640"/>
                </a:cubicBezTo>
                <a:cubicBezTo>
                  <a:pt x="27900" y="15070"/>
                  <a:pt x="23859" y="23214"/>
                  <a:pt x="23308" y="32889"/>
                </a:cubicBezTo>
                <a:cubicBezTo>
                  <a:pt x="22696" y="44891"/>
                  <a:pt x="27288" y="54689"/>
                  <a:pt x="36534" y="62404"/>
                </a:cubicBezTo>
                <a:cubicBezTo>
                  <a:pt x="36106" y="62588"/>
                  <a:pt x="35800" y="62771"/>
                  <a:pt x="35432" y="62894"/>
                </a:cubicBezTo>
                <a:cubicBezTo>
                  <a:pt x="20981" y="69201"/>
                  <a:pt x="10694" y="79611"/>
                  <a:pt x="4448" y="94123"/>
                </a:cubicBezTo>
                <a:cubicBezTo>
                  <a:pt x="529" y="103370"/>
                  <a:pt x="-329" y="112984"/>
                  <a:pt x="100" y="122842"/>
                </a:cubicBezTo>
                <a:cubicBezTo>
                  <a:pt x="100" y="124189"/>
                  <a:pt x="712" y="125292"/>
                  <a:pt x="1631" y="126210"/>
                </a:cubicBezTo>
                <a:cubicBezTo>
                  <a:pt x="2917" y="127557"/>
                  <a:pt x="4570" y="128047"/>
                  <a:pt x="6407" y="128047"/>
                </a:cubicBezTo>
                <a:cubicBezTo>
                  <a:pt x="40821" y="128047"/>
                  <a:pt x="75234" y="128047"/>
                  <a:pt x="109648" y="128047"/>
                </a:cubicBezTo>
                <a:cubicBezTo>
                  <a:pt x="110077" y="128047"/>
                  <a:pt x="110567" y="128047"/>
                  <a:pt x="110995" y="127986"/>
                </a:cubicBezTo>
                <a:cubicBezTo>
                  <a:pt x="113935" y="127557"/>
                  <a:pt x="116016" y="125414"/>
                  <a:pt x="116016" y="122475"/>
                </a:cubicBezTo>
                <a:cubicBezTo>
                  <a:pt x="116078" y="117760"/>
                  <a:pt x="116200" y="113045"/>
                  <a:pt x="115465" y="108330"/>
                </a:cubicBezTo>
                <a:close/>
                <a:moveTo>
                  <a:pt x="34881" y="35094"/>
                </a:moveTo>
                <a:cubicBezTo>
                  <a:pt x="34881" y="22234"/>
                  <a:pt x="45107" y="11763"/>
                  <a:pt x="57721" y="11702"/>
                </a:cubicBezTo>
                <a:cubicBezTo>
                  <a:pt x="70764" y="11641"/>
                  <a:pt x="81174" y="21928"/>
                  <a:pt x="81235" y="34971"/>
                </a:cubicBezTo>
                <a:cubicBezTo>
                  <a:pt x="81297" y="47769"/>
                  <a:pt x="70826" y="58240"/>
                  <a:pt x="57966" y="58240"/>
                </a:cubicBezTo>
                <a:cubicBezTo>
                  <a:pt x="45291" y="58240"/>
                  <a:pt x="34881" y="47769"/>
                  <a:pt x="34881" y="35094"/>
                </a:cubicBezTo>
                <a:close/>
                <a:moveTo>
                  <a:pt x="103280" y="116413"/>
                </a:moveTo>
                <a:cubicBezTo>
                  <a:pt x="88155" y="116413"/>
                  <a:pt x="73091" y="116413"/>
                  <a:pt x="57966" y="116413"/>
                </a:cubicBezTo>
                <a:cubicBezTo>
                  <a:pt x="42842" y="116413"/>
                  <a:pt x="28023" y="116413"/>
                  <a:pt x="13082" y="116413"/>
                </a:cubicBezTo>
                <a:cubicBezTo>
                  <a:pt x="11918" y="116413"/>
                  <a:pt x="11551" y="116229"/>
                  <a:pt x="11612" y="114943"/>
                </a:cubicBezTo>
                <a:cubicBezTo>
                  <a:pt x="13021" y="94797"/>
                  <a:pt x="22879" y="80529"/>
                  <a:pt x="41494" y="72936"/>
                </a:cubicBezTo>
                <a:cubicBezTo>
                  <a:pt x="67274" y="62465"/>
                  <a:pt x="97156" y="78509"/>
                  <a:pt x="103219" y="105697"/>
                </a:cubicBezTo>
                <a:cubicBezTo>
                  <a:pt x="103892" y="108820"/>
                  <a:pt x="104259" y="111943"/>
                  <a:pt x="104443" y="115127"/>
                </a:cubicBezTo>
                <a:cubicBezTo>
                  <a:pt x="104504" y="116229"/>
                  <a:pt x="104198" y="116351"/>
                  <a:pt x="103219" y="11635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67" name="Google Shape;267;p3"/>
          <p:cNvSpPr/>
          <p:nvPr/>
        </p:nvSpPr>
        <p:spPr>
          <a:xfrm rot="3600000">
            <a:off x="11583174" y="388252"/>
            <a:ext cx="86542" cy="74605"/>
          </a:xfrm>
          <a:prstGeom prst="triangle">
            <a:avLst>
              <a:gd name="adj" fmla="val 50000"/>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68" name="Google Shape;268;p3"/>
          <p:cNvSpPr/>
          <p:nvPr/>
        </p:nvSpPr>
        <p:spPr>
          <a:xfrm>
            <a:off x="3008671" y="2809896"/>
            <a:ext cx="9183329" cy="4048104"/>
          </a:xfrm>
          <a:prstGeom prst="rect">
            <a:avLst/>
          </a:prstGeom>
          <a:gradFill>
            <a:gsLst>
              <a:gs pos="0">
                <a:srgbClr val="202020"/>
              </a:gs>
              <a:gs pos="73000">
                <a:srgbClr val="121212"/>
              </a:gs>
              <a:gs pos="100000">
                <a:srgbClr val="121212"/>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69" name="Google Shape;269;p3"/>
          <p:cNvSpPr txBox="1"/>
          <p:nvPr/>
        </p:nvSpPr>
        <p:spPr>
          <a:xfrm>
            <a:off x="4855024" y="1898475"/>
            <a:ext cx="3653100" cy="769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IN" sz="4400" b="0" i="0" u="none" strike="noStrike" cap="none">
                <a:solidFill>
                  <a:srgbClr val="1ED760"/>
                </a:solidFill>
                <a:latin typeface="Poppins Medium"/>
                <a:ea typeface="Poppins Medium"/>
                <a:cs typeface="Poppins Medium"/>
                <a:sym typeface="Poppins Medium"/>
              </a:rPr>
              <a:t>Background</a:t>
            </a:r>
            <a:endParaRPr sz="1400" b="0" i="0" u="none" strike="noStrike" cap="none">
              <a:solidFill>
                <a:srgbClr val="000000"/>
              </a:solidFill>
              <a:latin typeface="Arial"/>
              <a:ea typeface="Arial"/>
              <a:cs typeface="Arial"/>
              <a:sym typeface="Arial"/>
            </a:endParaRPr>
          </a:p>
        </p:txBody>
      </p:sp>
      <p:sp>
        <p:nvSpPr>
          <p:cNvPr id="270" name="Google Shape;270;p3"/>
          <p:cNvSpPr txBox="1"/>
          <p:nvPr/>
        </p:nvSpPr>
        <p:spPr>
          <a:xfrm>
            <a:off x="4855028" y="1582825"/>
            <a:ext cx="1130438"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chemeClr val="lt1"/>
                </a:solidFill>
                <a:latin typeface="Poppins Medium"/>
                <a:ea typeface="Poppins Medium"/>
                <a:cs typeface="Poppins Medium"/>
                <a:sym typeface="Poppins Medium"/>
              </a:rPr>
              <a:t>Introduction</a:t>
            </a:r>
            <a:endParaRPr sz="1400" b="0" i="0" u="none" strike="noStrike" cap="none">
              <a:solidFill>
                <a:srgbClr val="000000"/>
              </a:solidFill>
              <a:latin typeface="Arial"/>
              <a:ea typeface="Arial"/>
              <a:cs typeface="Arial"/>
              <a:sym typeface="Arial"/>
            </a:endParaRPr>
          </a:p>
        </p:txBody>
      </p:sp>
      <p:sp>
        <p:nvSpPr>
          <p:cNvPr id="271" name="Google Shape;271;p3"/>
          <p:cNvSpPr txBox="1"/>
          <p:nvPr/>
        </p:nvSpPr>
        <p:spPr>
          <a:xfrm>
            <a:off x="3140474" y="4816012"/>
            <a:ext cx="3111600" cy="430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lt1"/>
                </a:solidFill>
                <a:latin typeface="Poppins Medium"/>
                <a:ea typeface="Poppins Medium"/>
                <a:cs typeface="Poppins Medium"/>
                <a:sym typeface="Poppins Medium"/>
              </a:rPr>
              <a:t>Problem Statement</a:t>
            </a:r>
            <a:endParaRPr sz="1400" b="0" i="0" u="none" strike="noStrike" cap="none">
              <a:solidFill>
                <a:srgbClr val="000000"/>
              </a:solidFill>
              <a:latin typeface="Arial"/>
              <a:ea typeface="Arial"/>
              <a:cs typeface="Arial"/>
              <a:sym typeface="Arial"/>
            </a:endParaRPr>
          </a:p>
        </p:txBody>
      </p:sp>
      <p:sp>
        <p:nvSpPr>
          <p:cNvPr id="272" name="Google Shape;272;p3"/>
          <p:cNvSpPr/>
          <p:nvPr/>
        </p:nvSpPr>
        <p:spPr>
          <a:xfrm>
            <a:off x="5943313" y="3711987"/>
            <a:ext cx="8096" cy="857"/>
          </a:xfrm>
          <a:custGeom>
            <a:avLst/>
            <a:gdLst/>
            <a:ahLst/>
            <a:cxnLst/>
            <a:rect l="l" t="t" r="r" b="b"/>
            <a:pathLst>
              <a:path w="8096" h="857" extrusionOk="0">
                <a:moveTo>
                  <a:pt x="0" y="857"/>
                </a:moveTo>
                <a:lnTo>
                  <a:pt x="8096" y="857"/>
                </a:lnTo>
                <a:cubicBezTo>
                  <a:pt x="5429" y="-286"/>
                  <a:pt x="2667" y="-286"/>
                  <a:pt x="0" y="857"/>
                </a:cubicBezTo>
                <a:close/>
              </a:path>
            </a:pathLst>
          </a:custGeom>
          <a:solidFill>
            <a:srgbClr val="2B2B2B"/>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73" name="Google Shape;273;p3"/>
          <p:cNvSpPr/>
          <p:nvPr/>
        </p:nvSpPr>
        <p:spPr>
          <a:xfrm>
            <a:off x="5943313" y="3711265"/>
            <a:ext cx="8096" cy="1578"/>
          </a:xfrm>
          <a:custGeom>
            <a:avLst/>
            <a:gdLst/>
            <a:ahLst/>
            <a:cxnLst/>
            <a:rect l="l" t="t" r="r" b="b"/>
            <a:pathLst>
              <a:path w="8096" h="1578" extrusionOk="0">
                <a:moveTo>
                  <a:pt x="0" y="1579"/>
                </a:moveTo>
                <a:cubicBezTo>
                  <a:pt x="2667" y="436"/>
                  <a:pt x="5429" y="436"/>
                  <a:pt x="8096" y="1579"/>
                </a:cubicBezTo>
                <a:cubicBezTo>
                  <a:pt x="5429" y="-231"/>
                  <a:pt x="2667" y="-802"/>
                  <a:pt x="0" y="1579"/>
                </a:cubicBezTo>
                <a:close/>
              </a:path>
            </a:pathLst>
          </a:custGeom>
          <a:solidFill>
            <a:srgbClr val="2B2B2B"/>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74" name="Google Shape;274;p3"/>
          <p:cNvSpPr/>
          <p:nvPr/>
        </p:nvSpPr>
        <p:spPr>
          <a:xfrm>
            <a:off x="5956839" y="3711987"/>
            <a:ext cx="6762" cy="857"/>
          </a:xfrm>
          <a:custGeom>
            <a:avLst/>
            <a:gdLst/>
            <a:ahLst/>
            <a:cxnLst/>
            <a:rect l="l" t="t" r="r" b="b"/>
            <a:pathLst>
              <a:path w="6762" h="857" extrusionOk="0">
                <a:moveTo>
                  <a:pt x="0" y="857"/>
                </a:moveTo>
                <a:lnTo>
                  <a:pt x="6763" y="857"/>
                </a:lnTo>
                <a:cubicBezTo>
                  <a:pt x="4477" y="-286"/>
                  <a:pt x="2286" y="-286"/>
                  <a:pt x="0" y="857"/>
                </a:cubicBezTo>
                <a:close/>
              </a:path>
            </a:pathLst>
          </a:custGeom>
          <a:solidFill>
            <a:srgbClr val="2B2B2B"/>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75" name="Google Shape;275;p3"/>
          <p:cNvSpPr/>
          <p:nvPr/>
        </p:nvSpPr>
        <p:spPr>
          <a:xfrm>
            <a:off x="5956839" y="3711340"/>
            <a:ext cx="6762" cy="1503"/>
          </a:xfrm>
          <a:custGeom>
            <a:avLst/>
            <a:gdLst/>
            <a:ahLst/>
            <a:cxnLst/>
            <a:rect l="l" t="t" r="r" b="b"/>
            <a:pathLst>
              <a:path w="6762" h="1503" extrusionOk="0">
                <a:moveTo>
                  <a:pt x="0" y="1504"/>
                </a:moveTo>
                <a:cubicBezTo>
                  <a:pt x="2286" y="361"/>
                  <a:pt x="4477" y="361"/>
                  <a:pt x="6763" y="1504"/>
                </a:cubicBezTo>
                <a:cubicBezTo>
                  <a:pt x="4477" y="-687"/>
                  <a:pt x="2286" y="-306"/>
                  <a:pt x="0" y="1504"/>
                </a:cubicBezTo>
                <a:close/>
              </a:path>
            </a:pathLst>
          </a:custGeom>
          <a:solidFill>
            <a:srgbClr val="2B2B2B"/>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cxnSp>
        <p:nvCxnSpPr>
          <p:cNvPr id="276" name="Google Shape;276;p3"/>
          <p:cNvCxnSpPr/>
          <p:nvPr/>
        </p:nvCxnSpPr>
        <p:spPr>
          <a:xfrm>
            <a:off x="3287713" y="3429000"/>
            <a:ext cx="8496300" cy="0"/>
          </a:xfrm>
          <a:prstGeom prst="straightConnector1">
            <a:avLst/>
          </a:prstGeom>
          <a:noFill/>
          <a:ln w="9525" cap="flat" cmpd="sng">
            <a:solidFill>
              <a:srgbClr val="555554"/>
            </a:solidFill>
            <a:prstDash val="solid"/>
            <a:miter lim="800000"/>
            <a:headEnd type="none" w="sm" len="sm"/>
            <a:tailEnd type="none" w="sm" len="sm"/>
          </a:ln>
        </p:spPr>
      </p:cxnSp>
      <p:grpSp>
        <p:nvGrpSpPr>
          <p:cNvPr id="277" name="Google Shape;277;p3"/>
          <p:cNvGrpSpPr/>
          <p:nvPr/>
        </p:nvGrpSpPr>
        <p:grpSpPr>
          <a:xfrm>
            <a:off x="3282623" y="2986626"/>
            <a:ext cx="313036" cy="246527"/>
            <a:chOff x="3309834" y="2990826"/>
            <a:chExt cx="313036" cy="246527"/>
          </a:xfrm>
        </p:grpSpPr>
        <p:sp>
          <p:nvSpPr>
            <p:cNvPr id="278" name="Google Shape;278;p3"/>
            <p:cNvSpPr/>
            <p:nvPr/>
          </p:nvSpPr>
          <p:spPr>
            <a:xfrm>
              <a:off x="3407028" y="2999226"/>
              <a:ext cx="215842" cy="238127"/>
            </a:xfrm>
            <a:custGeom>
              <a:avLst/>
              <a:gdLst/>
              <a:ahLst/>
              <a:cxnLst/>
              <a:rect l="l" t="t" r="r" b="b"/>
              <a:pathLst>
                <a:path w="116064" h="128047" extrusionOk="0">
                  <a:moveTo>
                    <a:pt x="115527" y="108391"/>
                  </a:moveTo>
                  <a:cubicBezTo>
                    <a:pt x="113261" y="93389"/>
                    <a:pt x="106280" y="81019"/>
                    <a:pt x="94646" y="71344"/>
                  </a:cubicBezTo>
                  <a:cubicBezTo>
                    <a:pt x="90176" y="67609"/>
                    <a:pt x="85154" y="64731"/>
                    <a:pt x="79582" y="62465"/>
                  </a:cubicBezTo>
                  <a:cubicBezTo>
                    <a:pt x="95932" y="49177"/>
                    <a:pt x="96973" y="26153"/>
                    <a:pt x="84052" y="11702"/>
                  </a:cubicBezTo>
                  <a:cubicBezTo>
                    <a:pt x="71315" y="-2627"/>
                    <a:pt x="49516" y="-3974"/>
                    <a:pt x="35187" y="8640"/>
                  </a:cubicBezTo>
                  <a:cubicBezTo>
                    <a:pt x="27900" y="15070"/>
                    <a:pt x="23859" y="23214"/>
                    <a:pt x="23308" y="32889"/>
                  </a:cubicBezTo>
                  <a:cubicBezTo>
                    <a:pt x="22696" y="44891"/>
                    <a:pt x="27288" y="54689"/>
                    <a:pt x="36534" y="62404"/>
                  </a:cubicBezTo>
                  <a:cubicBezTo>
                    <a:pt x="36106" y="62588"/>
                    <a:pt x="35800" y="62771"/>
                    <a:pt x="35432" y="62894"/>
                  </a:cubicBezTo>
                  <a:cubicBezTo>
                    <a:pt x="20981" y="69201"/>
                    <a:pt x="10694" y="79611"/>
                    <a:pt x="4448" y="94123"/>
                  </a:cubicBezTo>
                  <a:cubicBezTo>
                    <a:pt x="529" y="103370"/>
                    <a:pt x="-329" y="112984"/>
                    <a:pt x="100" y="122842"/>
                  </a:cubicBezTo>
                  <a:cubicBezTo>
                    <a:pt x="100" y="124189"/>
                    <a:pt x="712" y="125292"/>
                    <a:pt x="1631" y="126210"/>
                  </a:cubicBezTo>
                  <a:cubicBezTo>
                    <a:pt x="2917" y="127557"/>
                    <a:pt x="4570" y="128047"/>
                    <a:pt x="6407" y="128047"/>
                  </a:cubicBezTo>
                  <a:cubicBezTo>
                    <a:pt x="40821" y="128047"/>
                    <a:pt x="75234" y="128047"/>
                    <a:pt x="109648" y="128047"/>
                  </a:cubicBezTo>
                  <a:cubicBezTo>
                    <a:pt x="110077" y="128047"/>
                    <a:pt x="110567" y="128047"/>
                    <a:pt x="110995" y="127986"/>
                  </a:cubicBezTo>
                  <a:cubicBezTo>
                    <a:pt x="113935" y="127557"/>
                    <a:pt x="116016" y="125414"/>
                    <a:pt x="116016" y="122475"/>
                  </a:cubicBezTo>
                  <a:cubicBezTo>
                    <a:pt x="116078" y="117760"/>
                    <a:pt x="116200" y="113045"/>
                    <a:pt x="115465" y="108330"/>
                  </a:cubicBezTo>
                  <a:close/>
                  <a:moveTo>
                    <a:pt x="34881" y="35094"/>
                  </a:moveTo>
                  <a:cubicBezTo>
                    <a:pt x="34881" y="22234"/>
                    <a:pt x="45107" y="11763"/>
                    <a:pt x="57721" y="11702"/>
                  </a:cubicBezTo>
                  <a:cubicBezTo>
                    <a:pt x="70764" y="11641"/>
                    <a:pt x="81174" y="21928"/>
                    <a:pt x="81235" y="34971"/>
                  </a:cubicBezTo>
                  <a:cubicBezTo>
                    <a:pt x="81297" y="47769"/>
                    <a:pt x="70826" y="58240"/>
                    <a:pt x="57966" y="58240"/>
                  </a:cubicBezTo>
                  <a:cubicBezTo>
                    <a:pt x="45291" y="58240"/>
                    <a:pt x="34881" y="47769"/>
                    <a:pt x="34881" y="35094"/>
                  </a:cubicBezTo>
                  <a:close/>
                  <a:moveTo>
                    <a:pt x="103280" y="116413"/>
                  </a:moveTo>
                  <a:cubicBezTo>
                    <a:pt x="88155" y="116413"/>
                    <a:pt x="73091" y="116413"/>
                    <a:pt x="57966" y="116413"/>
                  </a:cubicBezTo>
                  <a:cubicBezTo>
                    <a:pt x="42842" y="116413"/>
                    <a:pt x="28023" y="116413"/>
                    <a:pt x="13082" y="116413"/>
                  </a:cubicBezTo>
                  <a:cubicBezTo>
                    <a:pt x="11918" y="116413"/>
                    <a:pt x="11551" y="116229"/>
                    <a:pt x="11612" y="114943"/>
                  </a:cubicBezTo>
                  <a:cubicBezTo>
                    <a:pt x="13021" y="94797"/>
                    <a:pt x="22879" y="80529"/>
                    <a:pt x="41494" y="72936"/>
                  </a:cubicBezTo>
                  <a:cubicBezTo>
                    <a:pt x="67274" y="62465"/>
                    <a:pt x="97156" y="78509"/>
                    <a:pt x="103219" y="105697"/>
                  </a:cubicBezTo>
                  <a:cubicBezTo>
                    <a:pt x="103892" y="108820"/>
                    <a:pt x="104259" y="111943"/>
                    <a:pt x="104443" y="115127"/>
                  </a:cubicBezTo>
                  <a:cubicBezTo>
                    <a:pt x="104504" y="116229"/>
                    <a:pt x="104198" y="116351"/>
                    <a:pt x="103219" y="116351"/>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pic>
          <p:nvPicPr>
            <p:cNvPr id="279" name="Google Shape;279;p3" descr="Add with solid fill"/>
            <p:cNvPicPr preferRelativeResize="0"/>
            <p:nvPr/>
          </p:nvPicPr>
          <p:blipFill rotWithShape="1">
            <a:blip r:embed="rId3">
              <a:alphaModFix/>
            </a:blip>
            <a:srcRect/>
            <a:stretch/>
          </p:blipFill>
          <p:spPr>
            <a:xfrm>
              <a:off x="3309834" y="2990826"/>
              <a:ext cx="127463" cy="127463"/>
            </a:xfrm>
            <a:prstGeom prst="rect">
              <a:avLst/>
            </a:prstGeom>
            <a:noFill/>
            <a:ln>
              <a:noFill/>
            </a:ln>
          </p:spPr>
        </p:pic>
      </p:grpSp>
      <p:grpSp>
        <p:nvGrpSpPr>
          <p:cNvPr id="280" name="Google Shape;280;p3"/>
          <p:cNvGrpSpPr/>
          <p:nvPr/>
        </p:nvGrpSpPr>
        <p:grpSpPr>
          <a:xfrm>
            <a:off x="3825080" y="3094118"/>
            <a:ext cx="234616" cy="45719"/>
            <a:chOff x="249382" y="221673"/>
            <a:chExt cx="234616" cy="45719"/>
          </a:xfrm>
        </p:grpSpPr>
        <p:sp>
          <p:nvSpPr>
            <p:cNvPr id="281" name="Google Shape;281;p3"/>
            <p:cNvSpPr/>
            <p:nvPr/>
          </p:nvSpPr>
          <p:spPr>
            <a:xfrm>
              <a:off x="249382" y="221673"/>
              <a:ext cx="45719" cy="45719"/>
            </a:xfrm>
            <a:prstGeom prst="ellipse">
              <a:avLst/>
            </a:prstGeom>
            <a:solidFill>
              <a:srgbClr val="B4B5B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82" name="Google Shape;282;p3"/>
            <p:cNvSpPr/>
            <p:nvPr/>
          </p:nvSpPr>
          <p:spPr>
            <a:xfrm>
              <a:off x="344632" y="221673"/>
              <a:ext cx="45719" cy="45719"/>
            </a:xfrm>
            <a:prstGeom prst="ellipse">
              <a:avLst/>
            </a:prstGeom>
            <a:solidFill>
              <a:srgbClr val="B4B5B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83" name="Google Shape;283;p3"/>
            <p:cNvSpPr/>
            <p:nvPr/>
          </p:nvSpPr>
          <p:spPr>
            <a:xfrm>
              <a:off x="438279" y="221673"/>
              <a:ext cx="45719" cy="45719"/>
            </a:xfrm>
            <a:prstGeom prst="ellipse">
              <a:avLst/>
            </a:prstGeom>
            <a:solidFill>
              <a:srgbClr val="B4B5B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sp>
        <p:nvSpPr>
          <p:cNvPr id="284" name="Google Shape;284;p3"/>
          <p:cNvSpPr txBox="1"/>
          <p:nvPr/>
        </p:nvSpPr>
        <p:spPr>
          <a:xfrm>
            <a:off x="3216685" y="3504695"/>
            <a:ext cx="8575200" cy="1015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1100"/>
              <a:buFont typeface="Arial"/>
              <a:buNone/>
            </a:pPr>
            <a:r>
              <a:rPr lang="en-IN" sz="1000" b="0" i="0" u="none" strike="noStrike" cap="none">
                <a:solidFill>
                  <a:srgbClr val="B4B5B2"/>
                </a:solidFill>
                <a:latin typeface="Open Sans"/>
                <a:ea typeface="Open Sans"/>
                <a:cs typeface="Open Sans"/>
                <a:sym typeface="Open Sans"/>
              </a:rPr>
              <a:t>The music industry makes up a large part of the economy, the global music market generated about $25.9 billion in 2021, and about $15 billion in the US music market. About 84% of that revenue was digital streaming. Music streaming applications create revenue through streaming numbers. </a:t>
            </a:r>
            <a:endParaRPr sz="1000" b="0" i="0" u="none" strike="noStrike" cap="none">
              <a:solidFill>
                <a:srgbClr val="B4B5B2"/>
              </a:solidFill>
              <a:latin typeface="Open Sans"/>
              <a:ea typeface="Open Sans"/>
              <a:cs typeface="Open Sans"/>
              <a:sym typeface="Open Sans"/>
            </a:endParaRPr>
          </a:p>
          <a:p>
            <a:pPr marL="0" marR="0" lvl="0" indent="0" algn="l" rtl="0">
              <a:lnSpc>
                <a:spcPct val="100000"/>
              </a:lnSpc>
              <a:spcBef>
                <a:spcPts val="0"/>
              </a:spcBef>
              <a:spcAft>
                <a:spcPts val="0"/>
              </a:spcAft>
              <a:buClr>
                <a:schemeClr val="dk1"/>
              </a:buClr>
              <a:buSzPts val="1100"/>
              <a:buFont typeface="Arial"/>
              <a:buNone/>
            </a:pPr>
            <a:endParaRPr sz="1000" b="0" i="0" u="none" strike="noStrike" cap="none">
              <a:solidFill>
                <a:srgbClr val="B4B5B2"/>
              </a:solidFill>
              <a:latin typeface="Open Sans"/>
              <a:ea typeface="Open Sans"/>
              <a:cs typeface="Open Sans"/>
              <a:sym typeface="Open Sans"/>
            </a:endParaRPr>
          </a:p>
          <a:p>
            <a:pPr marL="0" marR="0" lvl="0" indent="0" algn="l" rtl="0">
              <a:lnSpc>
                <a:spcPct val="100000"/>
              </a:lnSpc>
              <a:spcBef>
                <a:spcPts val="0"/>
              </a:spcBef>
              <a:spcAft>
                <a:spcPts val="0"/>
              </a:spcAft>
              <a:buClr>
                <a:schemeClr val="dk1"/>
              </a:buClr>
              <a:buSzPts val="1100"/>
              <a:buFont typeface="Arial"/>
              <a:buNone/>
            </a:pPr>
            <a:r>
              <a:rPr lang="en-IN" sz="1000" b="0" i="0" u="none" strike="noStrike" cap="none">
                <a:solidFill>
                  <a:srgbClr val="B4B5B2"/>
                </a:solidFill>
                <a:latin typeface="Open Sans"/>
                <a:ea typeface="Open Sans"/>
                <a:cs typeface="Open Sans"/>
                <a:sym typeface="Open Sans"/>
              </a:rPr>
              <a:t>Given that so much money is tied up in these metrics, it would theoretically be in the interest of the music industry to generate music that is likely to gain higher numbers of streams and therefore generate more revenue.</a:t>
            </a:r>
            <a:endParaRPr sz="1100" b="0" i="0" u="none" strike="noStrike" cap="none">
              <a:solidFill>
                <a:srgbClr val="B4B5B2"/>
              </a:solidFill>
              <a:latin typeface="Open Sans"/>
              <a:ea typeface="Open Sans"/>
              <a:cs typeface="Open Sans"/>
              <a:sym typeface="Open Sans"/>
            </a:endParaRPr>
          </a:p>
        </p:txBody>
      </p:sp>
      <p:sp>
        <p:nvSpPr>
          <p:cNvPr id="285" name="Google Shape;285;p3"/>
          <p:cNvSpPr txBox="1"/>
          <p:nvPr/>
        </p:nvSpPr>
        <p:spPr>
          <a:xfrm>
            <a:off x="3140474" y="5325750"/>
            <a:ext cx="4509300" cy="24630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Clr>
                <a:srgbClr val="000000"/>
              </a:buClr>
              <a:buSzPts val="1000"/>
              <a:buFont typeface="Arial"/>
              <a:buNone/>
            </a:pPr>
            <a:r>
              <a:rPr lang="en-IN" sz="1000" b="1" i="0" u="none" strike="noStrike" cap="none">
                <a:solidFill>
                  <a:srgbClr val="B4B5B2"/>
                </a:solidFill>
                <a:latin typeface="Open Sans"/>
                <a:ea typeface="Open Sans"/>
                <a:cs typeface="Open Sans"/>
                <a:sym typeface="Open Sans"/>
              </a:rPr>
              <a:t>Is popular music formulaic? If so, can popularity be predicted?</a:t>
            </a:r>
            <a:endParaRPr sz="1000" b="1" i="0" u="none" strike="noStrike" cap="none">
              <a:solidFill>
                <a:srgbClr val="B4B5B2"/>
              </a:solidFill>
              <a:latin typeface="Open Sans"/>
              <a:ea typeface="Open Sans"/>
              <a:cs typeface="Open Sans"/>
              <a:sym typeface="Open Sans"/>
            </a:endParaRPr>
          </a:p>
        </p:txBody>
      </p:sp>
      <p:sp>
        <p:nvSpPr>
          <p:cNvPr id="286" name="Google Shape;286;p3"/>
          <p:cNvSpPr txBox="1"/>
          <p:nvPr/>
        </p:nvSpPr>
        <p:spPr>
          <a:xfrm>
            <a:off x="7906159" y="4816000"/>
            <a:ext cx="2806800" cy="430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lt1"/>
                </a:solidFill>
                <a:latin typeface="Poppins Medium"/>
                <a:ea typeface="Poppins Medium"/>
                <a:cs typeface="Poppins Medium"/>
                <a:sym typeface="Poppins Medium"/>
              </a:rPr>
              <a:t>Business Scope</a:t>
            </a:r>
            <a:endParaRPr sz="1400" b="0" i="0" u="none" strike="noStrike" cap="none">
              <a:solidFill>
                <a:srgbClr val="000000"/>
              </a:solidFill>
              <a:latin typeface="Arial"/>
              <a:ea typeface="Arial"/>
              <a:cs typeface="Arial"/>
              <a:sym typeface="Arial"/>
            </a:endParaRPr>
          </a:p>
        </p:txBody>
      </p:sp>
      <p:sp>
        <p:nvSpPr>
          <p:cNvPr id="287" name="Google Shape;287;p3"/>
          <p:cNvSpPr txBox="1"/>
          <p:nvPr/>
        </p:nvSpPr>
        <p:spPr>
          <a:xfrm>
            <a:off x="7906159" y="5325749"/>
            <a:ext cx="3874500" cy="554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1100"/>
              <a:buFont typeface="Arial"/>
              <a:buNone/>
            </a:pPr>
            <a:r>
              <a:rPr lang="en-IN" sz="1000" b="0" i="0" u="none" strike="noStrike" cap="none">
                <a:solidFill>
                  <a:srgbClr val="B4B5B2"/>
                </a:solidFill>
                <a:latin typeface="Open Sans"/>
                <a:ea typeface="Open Sans"/>
                <a:cs typeface="Open Sans"/>
                <a:sym typeface="Open Sans"/>
              </a:rPr>
              <a:t>Help artists and record labels streamline their music production and thus maximize their revenue.</a:t>
            </a:r>
            <a:endParaRPr sz="1000" b="0" i="0" u="none" strike="noStrike" cap="none">
              <a:solidFill>
                <a:srgbClr val="B4B5B2"/>
              </a:solidFill>
              <a:latin typeface="Open Sans"/>
              <a:ea typeface="Open Sans"/>
              <a:cs typeface="Open Sans"/>
              <a:sym typeface="Open Sans"/>
            </a:endParaRPr>
          </a:p>
          <a:p>
            <a:pPr marL="0" marR="0" lvl="0" indent="0" algn="l" rtl="0">
              <a:lnSpc>
                <a:spcPct val="100000"/>
              </a:lnSpc>
              <a:spcBef>
                <a:spcPts val="0"/>
              </a:spcBef>
              <a:spcAft>
                <a:spcPts val="0"/>
              </a:spcAft>
              <a:buClr>
                <a:schemeClr val="dk1"/>
              </a:buClr>
              <a:buSzPts val="1100"/>
              <a:buFont typeface="Arial"/>
              <a:buNone/>
            </a:pPr>
            <a:endParaRPr sz="1000" b="0" i="0" u="none" strike="noStrike" cap="none">
              <a:solidFill>
                <a:srgbClr val="B4B5B2"/>
              </a:solidFill>
              <a:latin typeface="Open Sans"/>
              <a:ea typeface="Open Sans"/>
              <a:cs typeface="Open Sans"/>
              <a:sym typeface="Open Sans"/>
            </a:endParaRPr>
          </a:p>
        </p:txBody>
      </p:sp>
      <p:sp>
        <p:nvSpPr>
          <p:cNvPr id="288" name="Google Shape;288;p3">
            <a:hlinkClick r:id="rId4" action="ppaction://hlinksldjump"/>
          </p:cNvPr>
          <p:cNvSpPr txBox="1"/>
          <p:nvPr/>
        </p:nvSpPr>
        <p:spPr>
          <a:xfrm>
            <a:off x="869326" y="845775"/>
            <a:ext cx="14061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Featured Artists</a:t>
            </a:r>
            <a:endParaRPr sz="1400" b="0" i="0" u="none" strike="noStrike" cap="none">
              <a:solidFill>
                <a:srgbClr val="000000"/>
              </a:solidFill>
              <a:latin typeface="Arial"/>
              <a:ea typeface="Arial"/>
              <a:cs typeface="Arial"/>
              <a:sym typeface="Arial"/>
            </a:endParaRPr>
          </a:p>
        </p:txBody>
      </p:sp>
      <p:sp>
        <p:nvSpPr>
          <p:cNvPr id="289" name="Google Shape;289;p3">
            <a:hlinkClick r:id="rId4" action="ppaction://hlinksldjump"/>
          </p:cNvPr>
          <p:cNvSpPr/>
          <p:nvPr/>
        </p:nvSpPr>
        <p:spPr>
          <a:xfrm>
            <a:off x="400079" y="837919"/>
            <a:ext cx="205404" cy="204111"/>
          </a:xfrm>
          <a:custGeom>
            <a:avLst/>
            <a:gdLst/>
            <a:ahLst/>
            <a:cxnLst/>
            <a:rect l="l" t="t" r="r" b="b"/>
            <a:pathLst>
              <a:path w="535484" h="532115" extrusionOk="0">
                <a:moveTo>
                  <a:pt x="535467" y="325659"/>
                </a:moveTo>
                <a:cubicBezTo>
                  <a:pt x="535467" y="373361"/>
                  <a:pt x="535467" y="421062"/>
                  <a:pt x="535467" y="468764"/>
                </a:cubicBezTo>
                <a:cubicBezTo>
                  <a:pt x="535467" y="506826"/>
                  <a:pt x="510308" y="532051"/>
                  <a:pt x="472362" y="532084"/>
                </a:cubicBezTo>
                <a:cubicBezTo>
                  <a:pt x="441389" y="532101"/>
                  <a:pt x="410416" y="532118"/>
                  <a:pt x="379443" y="532084"/>
                </a:cubicBezTo>
                <a:cubicBezTo>
                  <a:pt x="353853" y="532051"/>
                  <a:pt x="337224" y="515439"/>
                  <a:pt x="337191" y="489882"/>
                </a:cubicBezTo>
                <a:cubicBezTo>
                  <a:pt x="337158" y="455398"/>
                  <a:pt x="337191" y="420913"/>
                  <a:pt x="337191" y="386429"/>
                </a:cubicBezTo>
                <a:cubicBezTo>
                  <a:pt x="337191" y="371307"/>
                  <a:pt x="329473" y="363555"/>
                  <a:pt x="314400" y="363555"/>
                </a:cubicBezTo>
                <a:cubicBezTo>
                  <a:pt x="283212" y="363555"/>
                  <a:pt x="252040" y="363539"/>
                  <a:pt x="220852" y="363555"/>
                </a:cubicBezTo>
                <a:cubicBezTo>
                  <a:pt x="206127" y="363555"/>
                  <a:pt x="198409" y="371323"/>
                  <a:pt x="198393" y="386114"/>
                </a:cubicBezTo>
                <a:cubicBezTo>
                  <a:pt x="198376" y="420599"/>
                  <a:pt x="198409" y="455083"/>
                  <a:pt x="198393" y="489567"/>
                </a:cubicBezTo>
                <a:cubicBezTo>
                  <a:pt x="198376" y="515538"/>
                  <a:pt x="181813" y="532068"/>
                  <a:pt x="155825" y="532084"/>
                </a:cubicBezTo>
                <a:cubicBezTo>
                  <a:pt x="124637" y="532118"/>
                  <a:pt x="93465" y="532134"/>
                  <a:pt x="62277" y="532084"/>
                </a:cubicBezTo>
                <a:cubicBezTo>
                  <a:pt x="25573" y="532018"/>
                  <a:pt x="99" y="506461"/>
                  <a:pt x="83" y="469691"/>
                </a:cubicBezTo>
                <a:cubicBezTo>
                  <a:pt x="50" y="373046"/>
                  <a:pt x="149" y="276401"/>
                  <a:pt x="0" y="179772"/>
                </a:cubicBezTo>
                <a:cubicBezTo>
                  <a:pt x="-33" y="162215"/>
                  <a:pt x="7288" y="149544"/>
                  <a:pt x="22277" y="140584"/>
                </a:cubicBezTo>
                <a:cubicBezTo>
                  <a:pt x="96728" y="96062"/>
                  <a:pt x="171080" y="51375"/>
                  <a:pt x="245448" y="6737"/>
                </a:cubicBezTo>
                <a:cubicBezTo>
                  <a:pt x="260239" y="-2140"/>
                  <a:pt x="275030" y="-2306"/>
                  <a:pt x="289854" y="6605"/>
                </a:cubicBezTo>
                <a:cubicBezTo>
                  <a:pt x="364752" y="51541"/>
                  <a:pt x="439650" y="96493"/>
                  <a:pt x="514548" y="141412"/>
                </a:cubicBezTo>
                <a:cubicBezTo>
                  <a:pt x="528693" y="149892"/>
                  <a:pt x="535501" y="162364"/>
                  <a:pt x="535484" y="178844"/>
                </a:cubicBezTo>
                <a:cubicBezTo>
                  <a:pt x="535418" y="227788"/>
                  <a:pt x="535451" y="276732"/>
                  <a:pt x="535451" y="325676"/>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90" name="Google Shape;290;p3">
            <a:hlinkClick r:id="rId5" action="ppaction://hlinksldjump"/>
          </p:cNvPr>
          <p:cNvSpPr txBox="1"/>
          <p:nvPr/>
        </p:nvSpPr>
        <p:spPr>
          <a:xfrm>
            <a:off x="869326" y="1302700"/>
            <a:ext cx="12363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1ED760"/>
                </a:solidFill>
                <a:latin typeface="Poppins Medium"/>
                <a:ea typeface="Poppins Medium"/>
                <a:cs typeface="Poppins Medium"/>
                <a:sym typeface="Poppins Medium"/>
              </a:rPr>
              <a:t>Background</a:t>
            </a:r>
            <a:endParaRPr sz="1400" b="0" i="0" u="none" strike="noStrike" cap="none">
              <a:solidFill>
                <a:srgbClr val="000000"/>
              </a:solidFill>
              <a:latin typeface="Arial"/>
              <a:ea typeface="Arial"/>
              <a:cs typeface="Arial"/>
              <a:sym typeface="Arial"/>
            </a:endParaRPr>
          </a:p>
        </p:txBody>
      </p:sp>
      <p:sp>
        <p:nvSpPr>
          <p:cNvPr id="291" name="Google Shape;291;p3">
            <a:hlinkClick r:id="rId5" action="ppaction://hlinksldjump"/>
          </p:cNvPr>
          <p:cNvSpPr/>
          <p:nvPr/>
        </p:nvSpPr>
        <p:spPr>
          <a:xfrm>
            <a:off x="405478" y="1294855"/>
            <a:ext cx="197120" cy="204111"/>
          </a:xfrm>
          <a:custGeom>
            <a:avLst/>
            <a:gdLst/>
            <a:ahLst/>
            <a:cxnLst/>
            <a:rect l="l" t="t" r="r" b="b"/>
            <a:pathLst>
              <a:path w="3788950" h="3923333" extrusionOk="0">
                <a:moveTo>
                  <a:pt x="3715304" y="3556921"/>
                </a:moveTo>
                <a:cubicBezTo>
                  <a:pt x="3417934" y="3247644"/>
                  <a:pt x="3120754" y="2938177"/>
                  <a:pt x="2822431" y="2629852"/>
                </a:cubicBezTo>
                <a:cubicBezTo>
                  <a:pt x="2800618" y="2607278"/>
                  <a:pt x="2801380" y="2594896"/>
                  <a:pt x="2820430" y="2571845"/>
                </a:cubicBezTo>
                <a:cubicBezTo>
                  <a:pt x="2925872" y="2444020"/>
                  <a:pt x="3006740" y="2301240"/>
                  <a:pt x="3065128" y="2146459"/>
                </a:cubicBezTo>
                <a:cubicBezTo>
                  <a:pt x="3164950" y="1881950"/>
                  <a:pt x="3194668" y="1608868"/>
                  <a:pt x="3148186" y="1330071"/>
                </a:cubicBezTo>
                <a:cubicBezTo>
                  <a:pt x="3084749" y="949643"/>
                  <a:pt x="2904060" y="632936"/>
                  <a:pt x="2612214" y="381476"/>
                </a:cubicBezTo>
                <a:cubicBezTo>
                  <a:pt x="2402569" y="200787"/>
                  <a:pt x="2160824" y="83630"/>
                  <a:pt x="1888600" y="29432"/>
                </a:cubicBezTo>
                <a:cubicBezTo>
                  <a:pt x="1832116" y="18193"/>
                  <a:pt x="1773823" y="17336"/>
                  <a:pt x="1718483" y="0"/>
                </a:cubicBezTo>
                <a:lnTo>
                  <a:pt x="1695528" y="0"/>
                </a:lnTo>
                <a:cubicBezTo>
                  <a:pt x="1688765" y="6668"/>
                  <a:pt x="1680288" y="2953"/>
                  <a:pt x="1672573" y="3905"/>
                </a:cubicBezTo>
                <a:cubicBezTo>
                  <a:pt x="1664857" y="2858"/>
                  <a:pt x="1656285" y="6572"/>
                  <a:pt x="1649617" y="0"/>
                </a:cubicBezTo>
                <a:lnTo>
                  <a:pt x="1511695" y="0"/>
                </a:lnTo>
                <a:cubicBezTo>
                  <a:pt x="1507123" y="5048"/>
                  <a:pt x="1501027" y="3715"/>
                  <a:pt x="1495312" y="3905"/>
                </a:cubicBezTo>
                <a:cubicBezTo>
                  <a:pt x="1490931" y="3905"/>
                  <a:pt x="1486549" y="3905"/>
                  <a:pt x="1482073" y="3905"/>
                </a:cubicBezTo>
                <a:cubicBezTo>
                  <a:pt x="1476358" y="3619"/>
                  <a:pt x="1470262" y="4953"/>
                  <a:pt x="1465690" y="0"/>
                </a:cubicBezTo>
                <a:lnTo>
                  <a:pt x="1442734" y="0"/>
                </a:lnTo>
                <a:cubicBezTo>
                  <a:pt x="1422256" y="14764"/>
                  <a:pt x="1397491" y="11240"/>
                  <a:pt x="1374726" y="14288"/>
                </a:cubicBezTo>
                <a:cubicBezTo>
                  <a:pt x="1123456" y="46958"/>
                  <a:pt x="894475" y="137827"/>
                  <a:pt x="686926" y="281369"/>
                </a:cubicBezTo>
                <a:cubicBezTo>
                  <a:pt x="446705" y="447485"/>
                  <a:pt x="265635" y="664464"/>
                  <a:pt x="143429" y="930402"/>
                </a:cubicBezTo>
                <a:cubicBezTo>
                  <a:pt x="11317" y="1218057"/>
                  <a:pt x="-29069" y="1519142"/>
                  <a:pt x="20366" y="1830229"/>
                </a:cubicBezTo>
                <a:cubicBezTo>
                  <a:pt x="79516" y="2202275"/>
                  <a:pt x="252967" y="2514886"/>
                  <a:pt x="534145" y="2766251"/>
                </a:cubicBezTo>
                <a:cubicBezTo>
                  <a:pt x="764269" y="2971895"/>
                  <a:pt x="1032112" y="3102293"/>
                  <a:pt x="1337102" y="3148298"/>
                </a:cubicBezTo>
                <a:cubicBezTo>
                  <a:pt x="1741724" y="3209354"/>
                  <a:pt x="2118057" y="3128963"/>
                  <a:pt x="2460385" y="2901791"/>
                </a:cubicBezTo>
                <a:cubicBezTo>
                  <a:pt x="2485722" y="2885027"/>
                  <a:pt x="2498009" y="2886456"/>
                  <a:pt x="2519059" y="2908364"/>
                </a:cubicBezTo>
                <a:cubicBezTo>
                  <a:pt x="2817383" y="3220212"/>
                  <a:pt x="3116944" y="3531013"/>
                  <a:pt x="3416219" y="3842004"/>
                </a:cubicBezTo>
                <a:cubicBezTo>
                  <a:pt x="3426792" y="3853053"/>
                  <a:pt x="3437841" y="3863721"/>
                  <a:pt x="3449461" y="3873722"/>
                </a:cubicBezTo>
                <a:cubicBezTo>
                  <a:pt x="3547950" y="3958304"/>
                  <a:pt x="3698635" y="3931444"/>
                  <a:pt x="3761786" y="3818192"/>
                </a:cubicBezTo>
                <a:cubicBezTo>
                  <a:pt x="3810078" y="3731609"/>
                  <a:pt x="3793600" y="3638360"/>
                  <a:pt x="3715400" y="3557016"/>
                </a:cubicBezTo>
                <a:close/>
                <a:moveTo>
                  <a:pt x="1586086" y="2754535"/>
                </a:moveTo>
                <a:cubicBezTo>
                  <a:pt x="944291" y="2758059"/>
                  <a:pt x="415273" y="2229517"/>
                  <a:pt x="414701" y="1584389"/>
                </a:cubicBezTo>
                <a:cubicBezTo>
                  <a:pt x="414225" y="939832"/>
                  <a:pt x="941434" y="412623"/>
                  <a:pt x="1585609" y="413480"/>
                </a:cubicBezTo>
                <a:cubicBezTo>
                  <a:pt x="2230738" y="414337"/>
                  <a:pt x="2758137" y="943261"/>
                  <a:pt x="2754803" y="1585817"/>
                </a:cubicBezTo>
                <a:cubicBezTo>
                  <a:pt x="2751469" y="2232374"/>
                  <a:pt x="2232833" y="2750915"/>
                  <a:pt x="1586086" y="2754440"/>
                </a:cubicBezTo>
                <a:close/>
              </a:path>
            </a:pathLst>
          </a:custGeom>
          <a:solidFill>
            <a:srgbClr val="1ED76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92" name="Google Shape;292;p3">
            <a:hlinkClick r:id="rId6" action="ppaction://hlinksldjump"/>
          </p:cNvPr>
          <p:cNvSpPr txBox="1"/>
          <p:nvPr/>
        </p:nvSpPr>
        <p:spPr>
          <a:xfrm>
            <a:off x="869323" y="1751789"/>
            <a:ext cx="10710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Agenda</a:t>
            </a:r>
            <a:endParaRPr sz="1400" b="0" i="0" u="none" strike="noStrike" cap="none">
              <a:solidFill>
                <a:srgbClr val="000000"/>
              </a:solidFill>
              <a:latin typeface="Arial"/>
              <a:ea typeface="Arial"/>
              <a:cs typeface="Arial"/>
              <a:sym typeface="Arial"/>
            </a:endParaRPr>
          </a:p>
        </p:txBody>
      </p:sp>
      <p:grpSp>
        <p:nvGrpSpPr>
          <p:cNvPr id="293" name="Google Shape;293;p3"/>
          <p:cNvGrpSpPr/>
          <p:nvPr/>
        </p:nvGrpSpPr>
        <p:grpSpPr>
          <a:xfrm>
            <a:off x="431322" y="1764517"/>
            <a:ext cx="177294" cy="204783"/>
            <a:chOff x="431322" y="1764517"/>
            <a:chExt cx="177294" cy="204783"/>
          </a:xfrm>
        </p:grpSpPr>
        <p:sp>
          <p:nvSpPr>
            <p:cNvPr id="294" name="Google Shape;294;p3">
              <a:hlinkClick r:id="rId6" action="ppaction://hlinksldjump"/>
            </p:cNvPr>
            <p:cNvSpPr/>
            <p:nvPr/>
          </p:nvSpPr>
          <p:spPr>
            <a:xfrm>
              <a:off x="431322" y="1765205"/>
              <a:ext cx="15953" cy="203670"/>
            </a:xfrm>
            <a:custGeom>
              <a:avLst/>
              <a:gdLst/>
              <a:ahLst/>
              <a:cxnLst/>
              <a:rect l="l" t="t" r="r" b="b"/>
              <a:pathLst>
                <a:path w="84464" h="1078327" extrusionOk="0">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95" name="Google Shape;295;p3">
              <a:hlinkClick r:id="rId6" action="ppaction://hlinksldjump"/>
            </p:cNvPr>
            <p:cNvSpPr/>
            <p:nvPr/>
          </p:nvSpPr>
          <p:spPr>
            <a:xfrm>
              <a:off x="469291" y="1765205"/>
              <a:ext cx="15953" cy="203670"/>
            </a:xfrm>
            <a:custGeom>
              <a:avLst/>
              <a:gdLst/>
              <a:ahLst/>
              <a:cxnLst/>
              <a:rect l="l" t="t" r="r" b="b"/>
              <a:pathLst>
                <a:path w="84464" h="1078327" extrusionOk="0">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96" name="Google Shape;296;p3">
              <a:hlinkClick r:id="rId6" action="ppaction://hlinksldjump"/>
            </p:cNvPr>
            <p:cNvSpPr/>
            <p:nvPr/>
          </p:nvSpPr>
          <p:spPr>
            <a:xfrm>
              <a:off x="509599" y="1764517"/>
              <a:ext cx="99017" cy="204783"/>
            </a:xfrm>
            <a:custGeom>
              <a:avLst/>
              <a:gdLst/>
              <a:ahLst/>
              <a:cxnLst/>
              <a:rect l="l" t="t" r="r" b="b"/>
              <a:pathLst>
                <a:path w="524241" h="1084222" extrusionOk="0">
                  <a:moveTo>
                    <a:pt x="482010" y="1083659"/>
                  </a:moveTo>
                  <a:lnTo>
                    <a:pt x="42232" y="1083659"/>
                  </a:lnTo>
                  <a:cubicBezTo>
                    <a:pt x="19145" y="1083659"/>
                    <a:pt x="0" y="1064514"/>
                    <a:pt x="0" y="1041427"/>
                  </a:cubicBezTo>
                  <a:lnTo>
                    <a:pt x="0" y="41933"/>
                  </a:lnTo>
                  <a:cubicBezTo>
                    <a:pt x="0" y="27293"/>
                    <a:pt x="7320" y="13778"/>
                    <a:pt x="19708" y="6458"/>
                  </a:cubicBezTo>
                  <a:cubicBezTo>
                    <a:pt x="31533" y="-1425"/>
                    <a:pt x="47300" y="-1988"/>
                    <a:pt x="60251" y="4206"/>
                  </a:cubicBezTo>
                  <a:lnTo>
                    <a:pt x="500029" y="213114"/>
                  </a:lnTo>
                  <a:cubicBezTo>
                    <a:pt x="514669" y="219871"/>
                    <a:pt x="524242" y="235075"/>
                    <a:pt x="524242" y="251405"/>
                  </a:cubicBezTo>
                  <a:lnTo>
                    <a:pt x="524242" y="1041990"/>
                  </a:lnTo>
                  <a:cubicBezTo>
                    <a:pt x="524242" y="1065077"/>
                    <a:pt x="505096" y="1084222"/>
                    <a:pt x="482010" y="1084222"/>
                  </a:cubicBezTo>
                  <a:close/>
                  <a:moveTo>
                    <a:pt x="84464" y="999195"/>
                  </a:moveTo>
                  <a:lnTo>
                    <a:pt x="439777" y="999195"/>
                  </a:lnTo>
                  <a:lnTo>
                    <a:pt x="439777" y="277307"/>
                  </a:lnTo>
                  <a:lnTo>
                    <a:pt x="84464" y="108941"/>
                  </a:lnTo>
                  <a:lnTo>
                    <a:pt x="84464" y="999195"/>
                  </a:ln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297" name="Google Shape;297;p3">
            <a:hlinkClick r:id="rId7" action="ppaction://hlinksldjump"/>
          </p:cNvPr>
          <p:cNvSpPr txBox="1"/>
          <p:nvPr/>
        </p:nvSpPr>
        <p:spPr>
          <a:xfrm>
            <a:off x="869325" y="2200875"/>
            <a:ext cx="14061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Data Cleaning</a:t>
            </a:r>
            <a:endParaRPr sz="1400" b="0" i="0" u="none" strike="noStrike" cap="none">
              <a:solidFill>
                <a:srgbClr val="000000"/>
              </a:solidFill>
              <a:latin typeface="Arial"/>
              <a:ea typeface="Arial"/>
              <a:cs typeface="Arial"/>
              <a:sym typeface="Arial"/>
            </a:endParaRPr>
          </a:p>
        </p:txBody>
      </p:sp>
      <p:grpSp>
        <p:nvGrpSpPr>
          <p:cNvPr id="298" name="Google Shape;298;p3"/>
          <p:cNvGrpSpPr/>
          <p:nvPr/>
        </p:nvGrpSpPr>
        <p:grpSpPr>
          <a:xfrm>
            <a:off x="431322" y="2214773"/>
            <a:ext cx="203670" cy="203670"/>
            <a:chOff x="431322" y="2214773"/>
            <a:chExt cx="203670" cy="203670"/>
          </a:xfrm>
        </p:grpSpPr>
        <p:sp>
          <p:nvSpPr>
            <p:cNvPr id="299" name="Google Shape;299;p3">
              <a:hlinkClick r:id="rId7" action="ppaction://hlinksldjump"/>
            </p:cNvPr>
            <p:cNvSpPr/>
            <p:nvPr/>
          </p:nvSpPr>
          <p:spPr>
            <a:xfrm>
              <a:off x="431322" y="2214773"/>
              <a:ext cx="203670" cy="203670"/>
            </a:xfrm>
            <a:prstGeom prst="roundRect">
              <a:avLst>
                <a:gd name="adj" fmla="val 12600"/>
              </a:avLst>
            </a:prstGeom>
            <a:solidFill>
              <a:srgbClr val="C1C1C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300" name="Google Shape;300;p3" descr="Add with solid fill">
              <a:hlinkClick r:id="rId7" action="ppaction://hlinksldjump"/>
            </p:cNvPr>
            <p:cNvPicPr preferRelativeResize="0"/>
            <p:nvPr/>
          </p:nvPicPr>
          <p:blipFill rotWithShape="1">
            <a:blip r:embed="rId8">
              <a:alphaModFix/>
            </a:blip>
            <a:srcRect/>
            <a:stretch/>
          </p:blipFill>
          <p:spPr>
            <a:xfrm>
              <a:off x="472263" y="2255714"/>
              <a:ext cx="121788" cy="121788"/>
            </a:xfrm>
            <a:prstGeom prst="rect">
              <a:avLst/>
            </a:prstGeom>
            <a:noFill/>
            <a:ln>
              <a:noFill/>
            </a:ln>
          </p:spPr>
        </p:pic>
      </p:grpSp>
      <p:grpSp>
        <p:nvGrpSpPr>
          <p:cNvPr id="301" name="Google Shape;301;p3"/>
          <p:cNvGrpSpPr/>
          <p:nvPr/>
        </p:nvGrpSpPr>
        <p:grpSpPr>
          <a:xfrm>
            <a:off x="431322" y="2660173"/>
            <a:ext cx="203670" cy="203670"/>
            <a:chOff x="431321" y="3254199"/>
            <a:chExt cx="265483" cy="265483"/>
          </a:xfrm>
        </p:grpSpPr>
        <p:sp>
          <p:nvSpPr>
            <p:cNvPr id="302" name="Google Shape;302;p3">
              <a:hlinkClick r:id="rId9" action="ppaction://hlinksldjump"/>
            </p:cNvPr>
            <p:cNvSpPr/>
            <p:nvPr/>
          </p:nvSpPr>
          <p:spPr>
            <a:xfrm>
              <a:off x="431321" y="3254199"/>
              <a:ext cx="265483" cy="265483"/>
            </a:xfrm>
            <a:prstGeom prst="roundRect">
              <a:avLst>
                <a:gd name="adj" fmla="val 12600"/>
              </a:avLst>
            </a:prstGeom>
            <a:gradFill>
              <a:gsLst>
                <a:gs pos="0">
                  <a:srgbClr val="4224B0"/>
                </a:gs>
                <a:gs pos="11000">
                  <a:srgbClr val="4224B0"/>
                </a:gs>
                <a:gs pos="100000">
                  <a:srgbClr val="7F93A0"/>
                </a:gs>
              </a:gsLst>
              <a:lin ang="27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03" name="Google Shape;303;p3" descr="Heart with solid fill">
              <a:hlinkClick r:id="rId9" action="ppaction://hlinksldjump"/>
            </p:cNvPr>
            <p:cNvSpPr/>
            <p:nvPr/>
          </p:nvSpPr>
          <p:spPr>
            <a:xfrm>
              <a:off x="498181" y="3324518"/>
              <a:ext cx="131762" cy="124845"/>
            </a:xfrm>
            <a:custGeom>
              <a:avLst/>
              <a:gdLst/>
              <a:ahLst/>
              <a:cxnLst/>
              <a:rect l="l" t="t" r="r" b="b"/>
              <a:pathLst>
                <a:path w="647700" h="613696" extrusionOk="0">
                  <a:moveTo>
                    <a:pt x="323850" y="127922"/>
                  </a:moveTo>
                  <a:cubicBezTo>
                    <a:pt x="203835" y="-110203"/>
                    <a:pt x="0" y="32672"/>
                    <a:pt x="0" y="166022"/>
                  </a:cubicBezTo>
                  <a:cubicBezTo>
                    <a:pt x="0" y="366047"/>
                    <a:pt x="323850" y="613697"/>
                    <a:pt x="323850" y="613697"/>
                  </a:cubicBezTo>
                  <a:cubicBezTo>
                    <a:pt x="323850" y="613697"/>
                    <a:pt x="647700" y="366047"/>
                    <a:pt x="647700" y="166022"/>
                  </a:cubicBezTo>
                  <a:cubicBezTo>
                    <a:pt x="647700" y="32672"/>
                    <a:pt x="443865" y="-110203"/>
                    <a:pt x="323850" y="12792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304" name="Google Shape;304;p3">
            <a:hlinkClick r:id="rId9" action="ppaction://hlinksldjump"/>
          </p:cNvPr>
          <p:cNvSpPr txBox="1"/>
          <p:nvPr/>
        </p:nvSpPr>
        <p:spPr>
          <a:xfrm>
            <a:off x="869323" y="2649959"/>
            <a:ext cx="1148071"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EDA</a:t>
            </a:r>
            <a:endParaRPr sz="1400" b="0" i="0" u="none" strike="noStrike" cap="none">
              <a:solidFill>
                <a:srgbClr val="000000"/>
              </a:solidFill>
              <a:latin typeface="Arial"/>
              <a:ea typeface="Arial"/>
              <a:cs typeface="Arial"/>
              <a:sym typeface="Arial"/>
            </a:endParaRPr>
          </a:p>
        </p:txBody>
      </p:sp>
      <p:cxnSp>
        <p:nvCxnSpPr>
          <p:cNvPr id="305" name="Google Shape;305;p3"/>
          <p:cNvCxnSpPr/>
          <p:nvPr/>
        </p:nvCxnSpPr>
        <p:spPr>
          <a:xfrm>
            <a:off x="337523" y="3203103"/>
            <a:ext cx="2333625" cy="0"/>
          </a:xfrm>
          <a:prstGeom prst="straightConnector1">
            <a:avLst/>
          </a:prstGeom>
          <a:noFill/>
          <a:ln w="9525" cap="flat" cmpd="sng">
            <a:solidFill>
              <a:srgbClr val="555554"/>
            </a:solidFill>
            <a:prstDash val="solid"/>
            <a:miter lim="800000"/>
            <a:headEnd type="none" w="sm" len="sm"/>
            <a:tailEnd type="none" w="sm" len="sm"/>
          </a:ln>
        </p:spPr>
      </p:cxnSp>
      <p:sp>
        <p:nvSpPr>
          <p:cNvPr id="306" name="Google Shape;306;p3"/>
          <p:cNvSpPr txBox="1"/>
          <p:nvPr/>
        </p:nvSpPr>
        <p:spPr>
          <a:xfrm>
            <a:off x="869323" y="3479247"/>
            <a:ext cx="1295547"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Dashboard</a:t>
            </a:r>
            <a:endParaRPr sz="1400" b="0" i="0" u="none" strike="noStrike" cap="none">
              <a:solidFill>
                <a:srgbClr val="000000"/>
              </a:solidFill>
              <a:latin typeface="Arial"/>
              <a:ea typeface="Arial"/>
              <a:cs typeface="Arial"/>
              <a:sym typeface="Arial"/>
            </a:endParaRPr>
          </a:p>
        </p:txBody>
      </p:sp>
      <p:sp>
        <p:nvSpPr>
          <p:cNvPr id="307" name="Google Shape;307;p3"/>
          <p:cNvSpPr/>
          <p:nvPr/>
        </p:nvSpPr>
        <p:spPr>
          <a:xfrm>
            <a:off x="470506" y="3479247"/>
            <a:ext cx="154752" cy="204786"/>
          </a:xfrm>
          <a:custGeom>
            <a:avLst/>
            <a:gdLst/>
            <a:ahLst/>
            <a:cxnLst/>
            <a:rect l="l" t="t" r="r" b="b"/>
            <a:pathLst>
              <a:path w="469298" h="621030" extrusionOk="0">
                <a:moveTo>
                  <a:pt x="467584" y="62389"/>
                </a:moveTo>
                <a:cubicBezTo>
                  <a:pt x="461298" y="29813"/>
                  <a:pt x="431294" y="-95"/>
                  <a:pt x="394242" y="0"/>
                </a:cubicBezTo>
                <a:cubicBezTo>
                  <a:pt x="287847" y="286"/>
                  <a:pt x="181453" y="0"/>
                  <a:pt x="75059" y="191"/>
                </a:cubicBezTo>
                <a:cubicBezTo>
                  <a:pt x="67248" y="191"/>
                  <a:pt x="59343" y="762"/>
                  <a:pt x="51913" y="3715"/>
                </a:cubicBezTo>
                <a:cubicBezTo>
                  <a:pt x="23910" y="15145"/>
                  <a:pt x="6860" y="35624"/>
                  <a:pt x="1240" y="65342"/>
                </a:cubicBezTo>
                <a:cubicBezTo>
                  <a:pt x="-665" y="75533"/>
                  <a:pt x="192" y="85916"/>
                  <a:pt x="192" y="96203"/>
                </a:cubicBezTo>
                <a:cubicBezTo>
                  <a:pt x="192" y="260985"/>
                  <a:pt x="192" y="425672"/>
                  <a:pt x="192" y="590455"/>
                </a:cubicBezTo>
                <a:cubicBezTo>
                  <a:pt x="192" y="608838"/>
                  <a:pt x="6384" y="617125"/>
                  <a:pt x="22671" y="621030"/>
                </a:cubicBezTo>
                <a:lnTo>
                  <a:pt x="32387" y="621030"/>
                </a:lnTo>
                <a:cubicBezTo>
                  <a:pt x="37626" y="620268"/>
                  <a:pt x="42483" y="618744"/>
                  <a:pt x="46674" y="615315"/>
                </a:cubicBezTo>
                <a:cubicBezTo>
                  <a:pt x="51437" y="611315"/>
                  <a:pt x="56771" y="607981"/>
                  <a:pt x="61819" y="604171"/>
                </a:cubicBezTo>
                <a:cubicBezTo>
                  <a:pt x="117064" y="562737"/>
                  <a:pt x="172214" y="521399"/>
                  <a:pt x="227364" y="479965"/>
                </a:cubicBezTo>
                <a:cubicBezTo>
                  <a:pt x="232380" y="476155"/>
                  <a:pt x="237333" y="476091"/>
                  <a:pt x="242223" y="479774"/>
                </a:cubicBezTo>
                <a:cubicBezTo>
                  <a:pt x="301754" y="524447"/>
                  <a:pt x="361380" y="569119"/>
                  <a:pt x="420912" y="613791"/>
                </a:cubicBezTo>
                <a:cubicBezTo>
                  <a:pt x="425484" y="617220"/>
                  <a:pt x="430151" y="620078"/>
                  <a:pt x="435866" y="621030"/>
                </a:cubicBezTo>
                <a:lnTo>
                  <a:pt x="445581" y="621030"/>
                </a:lnTo>
                <a:cubicBezTo>
                  <a:pt x="462155" y="617792"/>
                  <a:pt x="469108" y="609410"/>
                  <a:pt x="469299" y="592265"/>
                </a:cubicBezTo>
                <a:cubicBezTo>
                  <a:pt x="469299" y="591027"/>
                  <a:pt x="469299" y="589884"/>
                  <a:pt x="469299" y="588645"/>
                </a:cubicBezTo>
                <a:cubicBezTo>
                  <a:pt x="469299" y="419100"/>
                  <a:pt x="469299" y="249460"/>
                  <a:pt x="469299" y="79915"/>
                </a:cubicBezTo>
                <a:cubicBezTo>
                  <a:pt x="469299" y="74009"/>
                  <a:pt x="468822" y="68199"/>
                  <a:pt x="467679" y="62484"/>
                </a:cubicBezTo>
                <a:close/>
                <a:moveTo>
                  <a:pt x="415292" y="543211"/>
                </a:moveTo>
                <a:cubicBezTo>
                  <a:pt x="382716" y="518732"/>
                  <a:pt x="351093" y="495015"/>
                  <a:pt x="319470" y="471297"/>
                </a:cubicBezTo>
                <a:cubicBezTo>
                  <a:pt x="297372" y="454724"/>
                  <a:pt x="275274" y="438055"/>
                  <a:pt x="253176" y="421577"/>
                </a:cubicBezTo>
                <a:cubicBezTo>
                  <a:pt x="239937" y="411671"/>
                  <a:pt x="229459" y="411766"/>
                  <a:pt x="216315" y="421577"/>
                </a:cubicBezTo>
                <a:cubicBezTo>
                  <a:pt x="164022" y="460820"/>
                  <a:pt x="111730" y="500063"/>
                  <a:pt x="59438" y="539211"/>
                </a:cubicBezTo>
                <a:cubicBezTo>
                  <a:pt x="58009" y="540258"/>
                  <a:pt x="56580" y="541306"/>
                  <a:pt x="55152" y="542354"/>
                </a:cubicBezTo>
                <a:cubicBezTo>
                  <a:pt x="53151" y="541116"/>
                  <a:pt x="54009" y="539306"/>
                  <a:pt x="54009" y="537877"/>
                </a:cubicBezTo>
                <a:cubicBezTo>
                  <a:pt x="54009" y="385191"/>
                  <a:pt x="54009" y="232601"/>
                  <a:pt x="54009" y="79915"/>
                </a:cubicBezTo>
                <a:cubicBezTo>
                  <a:pt x="54009" y="62770"/>
                  <a:pt x="64391" y="52388"/>
                  <a:pt x="81536" y="52388"/>
                </a:cubicBezTo>
                <a:cubicBezTo>
                  <a:pt x="183739" y="52388"/>
                  <a:pt x="285847" y="52388"/>
                  <a:pt x="388050" y="52388"/>
                </a:cubicBezTo>
                <a:cubicBezTo>
                  <a:pt x="405195" y="52388"/>
                  <a:pt x="415578" y="62770"/>
                  <a:pt x="415578" y="79915"/>
                </a:cubicBezTo>
                <a:cubicBezTo>
                  <a:pt x="415578" y="232601"/>
                  <a:pt x="415578" y="385191"/>
                  <a:pt x="415578" y="537877"/>
                </a:cubicBezTo>
                <a:cubicBezTo>
                  <a:pt x="415578" y="539211"/>
                  <a:pt x="415482" y="540544"/>
                  <a:pt x="415387" y="543020"/>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08" name="Google Shape;308;p3">
            <a:hlinkClick r:id="rId10" action="ppaction://hlinksldjump"/>
          </p:cNvPr>
          <p:cNvSpPr txBox="1"/>
          <p:nvPr/>
        </p:nvSpPr>
        <p:spPr>
          <a:xfrm>
            <a:off x="869327" y="3932025"/>
            <a:ext cx="17454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Data Modeling</a:t>
            </a:r>
            <a:endParaRPr sz="1400" b="0" i="0" u="none" strike="noStrike" cap="none">
              <a:solidFill>
                <a:srgbClr val="000000"/>
              </a:solidFill>
              <a:latin typeface="Arial"/>
              <a:ea typeface="Arial"/>
              <a:cs typeface="Arial"/>
              <a:sym typeface="Arial"/>
            </a:endParaRPr>
          </a:p>
        </p:txBody>
      </p:sp>
      <p:sp>
        <p:nvSpPr>
          <p:cNvPr id="309" name="Google Shape;309;p3">
            <a:hlinkClick r:id="rId10" action="ppaction://hlinksldjump"/>
          </p:cNvPr>
          <p:cNvSpPr/>
          <p:nvPr/>
        </p:nvSpPr>
        <p:spPr>
          <a:xfrm>
            <a:off x="457357" y="3958031"/>
            <a:ext cx="174926" cy="205826"/>
          </a:xfrm>
          <a:custGeom>
            <a:avLst/>
            <a:gdLst/>
            <a:ahLst/>
            <a:cxnLst/>
            <a:rect l="l" t="t" r="r" b="b"/>
            <a:pathLst>
              <a:path w="254310" h="299233" extrusionOk="0">
                <a:moveTo>
                  <a:pt x="250564" y="139515"/>
                </a:moveTo>
                <a:cubicBezTo>
                  <a:pt x="238951" y="123995"/>
                  <a:pt x="227338" y="108453"/>
                  <a:pt x="215595" y="93041"/>
                </a:cubicBezTo>
                <a:cubicBezTo>
                  <a:pt x="213782" y="90667"/>
                  <a:pt x="213458" y="89221"/>
                  <a:pt x="215466" y="86609"/>
                </a:cubicBezTo>
                <a:cubicBezTo>
                  <a:pt x="227273" y="71218"/>
                  <a:pt x="238800" y="55655"/>
                  <a:pt x="250434" y="40135"/>
                </a:cubicBezTo>
                <a:cubicBezTo>
                  <a:pt x="252355" y="37588"/>
                  <a:pt x="253910" y="34890"/>
                  <a:pt x="254190" y="31631"/>
                </a:cubicBezTo>
                <a:cubicBezTo>
                  <a:pt x="255054" y="21896"/>
                  <a:pt x="248341" y="14924"/>
                  <a:pt x="238001" y="14924"/>
                </a:cubicBezTo>
                <a:cubicBezTo>
                  <a:pt x="179785" y="14924"/>
                  <a:pt x="121569" y="14924"/>
                  <a:pt x="63353" y="14967"/>
                </a:cubicBezTo>
                <a:cubicBezTo>
                  <a:pt x="61001" y="14967"/>
                  <a:pt x="59835" y="14773"/>
                  <a:pt x="59360" y="11923"/>
                </a:cubicBezTo>
                <a:cubicBezTo>
                  <a:pt x="58173" y="5102"/>
                  <a:pt x="52539" y="418"/>
                  <a:pt x="45999" y="30"/>
                </a:cubicBezTo>
                <a:cubicBezTo>
                  <a:pt x="38962" y="-380"/>
                  <a:pt x="32983" y="3483"/>
                  <a:pt x="30716" y="9916"/>
                </a:cubicBezTo>
                <a:cubicBezTo>
                  <a:pt x="29896" y="12269"/>
                  <a:pt x="29788" y="14708"/>
                  <a:pt x="29788" y="17169"/>
                </a:cubicBezTo>
                <a:cubicBezTo>
                  <a:pt x="29788" y="58310"/>
                  <a:pt x="29788" y="99474"/>
                  <a:pt x="29788" y="140615"/>
                </a:cubicBezTo>
                <a:lnTo>
                  <a:pt x="29788" y="156049"/>
                </a:lnTo>
                <a:cubicBezTo>
                  <a:pt x="29788" y="192636"/>
                  <a:pt x="29745" y="229223"/>
                  <a:pt x="29853" y="265811"/>
                </a:cubicBezTo>
                <a:cubicBezTo>
                  <a:pt x="29853" y="268725"/>
                  <a:pt x="29141" y="269631"/>
                  <a:pt x="26205" y="269437"/>
                </a:cubicBezTo>
                <a:cubicBezTo>
                  <a:pt x="22255" y="269178"/>
                  <a:pt x="18262" y="269286"/>
                  <a:pt x="14290" y="269437"/>
                </a:cubicBezTo>
                <a:cubicBezTo>
                  <a:pt x="6152" y="269761"/>
                  <a:pt x="43" y="276129"/>
                  <a:pt x="0" y="284180"/>
                </a:cubicBezTo>
                <a:cubicBezTo>
                  <a:pt x="-43" y="292274"/>
                  <a:pt x="5979" y="299031"/>
                  <a:pt x="14052" y="299095"/>
                </a:cubicBezTo>
                <a:cubicBezTo>
                  <a:pt x="34515" y="299290"/>
                  <a:pt x="54957" y="299268"/>
                  <a:pt x="75420" y="299095"/>
                </a:cubicBezTo>
                <a:cubicBezTo>
                  <a:pt x="83493" y="299031"/>
                  <a:pt x="89709" y="292318"/>
                  <a:pt x="89752" y="284331"/>
                </a:cubicBezTo>
                <a:cubicBezTo>
                  <a:pt x="89796" y="276258"/>
                  <a:pt x="83449" y="269696"/>
                  <a:pt x="75182" y="269415"/>
                </a:cubicBezTo>
                <a:cubicBezTo>
                  <a:pt x="71211" y="269286"/>
                  <a:pt x="67217" y="269156"/>
                  <a:pt x="63267" y="269437"/>
                </a:cubicBezTo>
                <a:cubicBezTo>
                  <a:pt x="60202" y="269674"/>
                  <a:pt x="59706" y="268552"/>
                  <a:pt x="59706" y="265746"/>
                </a:cubicBezTo>
                <a:cubicBezTo>
                  <a:pt x="59813" y="233238"/>
                  <a:pt x="59813" y="200752"/>
                  <a:pt x="59706" y="168245"/>
                </a:cubicBezTo>
                <a:cubicBezTo>
                  <a:pt x="59706" y="165266"/>
                  <a:pt x="60245" y="164381"/>
                  <a:pt x="63440" y="164381"/>
                </a:cubicBezTo>
                <a:cubicBezTo>
                  <a:pt x="120965" y="164489"/>
                  <a:pt x="178469" y="164467"/>
                  <a:pt x="235994" y="164467"/>
                </a:cubicBezTo>
                <a:cubicBezTo>
                  <a:pt x="237505" y="164467"/>
                  <a:pt x="239037" y="164467"/>
                  <a:pt x="240548" y="164381"/>
                </a:cubicBezTo>
                <a:cubicBezTo>
                  <a:pt x="244736" y="164143"/>
                  <a:pt x="248146" y="162309"/>
                  <a:pt x="250823" y="159092"/>
                </a:cubicBezTo>
                <a:cubicBezTo>
                  <a:pt x="255550" y="153394"/>
                  <a:pt x="255485" y="146076"/>
                  <a:pt x="250542" y="139471"/>
                </a:cubicBezTo>
                <a:close/>
                <a:moveTo>
                  <a:pt x="228374" y="147091"/>
                </a:moveTo>
                <a:cubicBezTo>
                  <a:pt x="175360" y="147091"/>
                  <a:pt x="122325" y="147091"/>
                  <a:pt x="69311" y="147091"/>
                </a:cubicBezTo>
                <a:cubicBezTo>
                  <a:pt x="63375" y="147091"/>
                  <a:pt x="59770" y="143788"/>
                  <a:pt x="59749" y="138349"/>
                </a:cubicBezTo>
                <a:cubicBezTo>
                  <a:pt x="59749" y="105906"/>
                  <a:pt x="59749" y="73463"/>
                  <a:pt x="59749" y="40999"/>
                </a:cubicBezTo>
                <a:cubicBezTo>
                  <a:pt x="59749" y="35559"/>
                  <a:pt x="63353" y="32257"/>
                  <a:pt x="69311" y="32257"/>
                </a:cubicBezTo>
                <a:cubicBezTo>
                  <a:pt x="122325" y="32257"/>
                  <a:pt x="175360" y="32257"/>
                  <a:pt x="228374" y="32257"/>
                </a:cubicBezTo>
                <a:cubicBezTo>
                  <a:pt x="228849" y="32257"/>
                  <a:pt x="229302" y="32300"/>
                  <a:pt x="230166" y="32321"/>
                </a:cubicBezTo>
                <a:cubicBezTo>
                  <a:pt x="221661" y="42682"/>
                  <a:pt x="213437" y="52720"/>
                  <a:pt x="205191" y="62757"/>
                </a:cubicBezTo>
                <a:cubicBezTo>
                  <a:pt x="199428" y="69772"/>
                  <a:pt x="193665" y="76787"/>
                  <a:pt x="187901" y="83824"/>
                </a:cubicBezTo>
                <a:cubicBezTo>
                  <a:pt x="184469" y="88012"/>
                  <a:pt x="184491" y="91358"/>
                  <a:pt x="187901" y="95524"/>
                </a:cubicBezTo>
                <a:cubicBezTo>
                  <a:pt x="201522" y="112123"/>
                  <a:pt x="215142" y="128722"/>
                  <a:pt x="228763" y="145343"/>
                </a:cubicBezTo>
                <a:cubicBezTo>
                  <a:pt x="229130" y="145796"/>
                  <a:pt x="229496" y="146249"/>
                  <a:pt x="229842" y="146702"/>
                </a:cubicBezTo>
                <a:cubicBezTo>
                  <a:pt x="229410" y="147350"/>
                  <a:pt x="228806" y="147069"/>
                  <a:pt x="228309" y="147069"/>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10" name="Google Shape;310;p3">
            <a:hlinkClick r:id="rId11" action="ppaction://hlinksldjump"/>
          </p:cNvPr>
          <p:cNvSpPr txBox="1"/>
          <p:nvPr/>
        </p:nvSpPr>
        <p:spPr>
          <a:xfrm>
            <a:off x="869327" y="4384775"/>
            <a:ext cx="12957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Conclusion</a:t>
            </a:r>
            <a:endParaRPr sz="1400" b="0" i="0" u="none" strike="noStrike" cap="none">
              <a:solidFill>
                <a:srgbClr val="000000"/>
              </a:solidFill>
              <a:latin typeface="Arial"/>
              <a:ea typeface="Arial"/>
              <a:cs typeface="Arial"/>
              <a:sym typeface="Arial"/>
            </a:endParaRPr>
          </a:p>
        </p:txBody>
      </p:sp>
      <p:grpSp>
        <p:nvGrpSpPr>
          <p:cNvPr id="311" name="Google Shape;311;p3"/>
          <p:cNvGrpSpPr/>
          <p:nvPr/>
        </p:nvGrpSpPr>
        <p:grpSpPr>
          <a:xfrm>
            <a:off x="441718" y="4384781"/>
            <a:ext cx="203671" cy="203671"/>
            <a:chOff x="5762625" y="3095625"/>
            <a:chExt cx="665130" cy="665130"/>
          </a:xfrm>
        </p:grpSpPr>
        <p:sp>
          <p:nvSpPr>
            <p:cNvPr id="312" name="Google Shape;312;p3">
              <a:hlinkClick r:id="rId11" action="ppaction://hlinksldjump"/>
            </p:cNvPr>
            <p:cNvSpPr/>
            <p:nvPr/>
          </p:nvSpPr>
          <p:spPr>
            <a:xfrm>
              <a:off x="5762625" y="3095625"/>
              <a:ext cx="665130" cy="665130"/>
            </a:xfrm>
            <a:custGeom>
              <a:avLst/>
              <a:gdLst/>
              <a:ahLst/>
              <a:cxnLst/>
              <a:rect l="l" t="t" r="r" b="b"/>
              <a:pathLst>
                <a:path w="665130" h="665130" extrusionOk="0">
                  <a:moveTo>
                    <a:pt x="663035" y="100298"/>
                  </a:moveTo>
                  <a:cubicBezTo>
                    <a:pt x="650938" y="40481"/>
                    <a:pt x="601599" y="95"/>
                    <a:pt x="540639" y="0"/>
                  </a:cubicBezTo>
                  <a:cubicBezTo>
                    <a:pt x="471392" y="0"/>
                    <a:pt x="402050" y="0"/>
                    <a:pt x="332804" y="0"/>
                  </a:cubicBezTo>
                  <a:cubicBezTo>
                    <a:pt x="263557" y="0"/>
                    <a:pt x="193643" y="0"/>
                    <a:pt x="124111" y="0"/>
                  </a:cubicBezTo>
                  <a:cubicBezTo>
                    <a:pt x="54388" y="191"/>
                    <a:pt x="95" y="54483"/>
                    <a:pt x="0" y="124397"/>
                  </a:cubicBezTo>
                  <a:cubicBezTo>
                    <a:pt x="0" y="263176"/>
                    <a:pt x="0" y="401955"/>
                    <a:pt x="0" y="540830"/>
                  </a:cubicBezTo>
                  <a:cubicBezTo>
                    <a:pt x="0" y="549021"/>
                    <a:pt x="572" y="557117"/>
                    <a:pt x="2191" y="565118"/>
                  </a:cubicBezTo>
                  <a:cubicBezTo>
                    <a:pt x="14478" y="624840"/>
                    <a:pt x="63818" y="665131"/>
                    <a:pt x="124778" y="665131"/>
                  </a:cubicBezTo>
                  <a:cubicBezTo>
                    <a:pt x="260414" y="665131"/>
                    <a:pt x="395954" y="665131"/>
                    <a:pt x="531590" y="665131"/>
                  </a:cubicBezTo>
                  <a:cubicBezTo>
                    <a:pt x="539020" y="665131"/>
                    <a:pt x="546354" y="664845"/>
                    <a:pt x="553784" y="663988"/>
                  </a:cubicBezTo>
                  <a:cubicBezTo>
                    <a:pt x="618744" y="656749"/>
                    <a:pt x="665131" y="605504"/>
                    <a:pt x="665131" y="540258"/>
                  </a:cubicBezTo>
                  <a:cubicBezTo>
                    <a:pt x="665131" y="401669"/>
                    <a:pt x="665131" y="263081"/>
                    <a:pt x="665131" y="124587"/>
                  </a:cubicBezTo>
                  <a:cubicBezTo>
                    <a:pt x="665131" y="116396"/>
                    <a:pt x="664559" y="108299"/>
                    <a:pt x="662940" y="100203"/>
                  </a:cubicBezTo>
                  <a:close/>
                  <a:moveTo>
                    <a:pt x="47530" y="126683"/>
                  </a:moveTo>
                  <a:cubicBezTo>
                    <a:pt x="47530" y="79820"/>
                    <a:pt x="79915" y="47530"/>
                    <a:pt x="126778" y="47530"/>
                  </a:cubicBezTo>
                  <a:cubicBezTo>
                    <a:pt x="264128" y="47530"/>
                    <a:pt x="401384" y="47530"/>
                    <a:pt x="538734" y="47530"/>
                  </a:cubicBezTo>
                  <a:cubicBezTo>
                    <a:pt x="585216" y="47530"/>
                    <a:pt x="617696" y="79915"/>
                    <a:pt x="617696" y="126206"/>
                  </a:cubicBezTo>
                  <a:cubicBezTo>
                    <a:pt x="617696" y="230315"/>
                    <a:pt x="617696" y="334518"/>
                    <a:pt x="617696" y="438626"/>
                  </a:cubicBezTo>
                  <a:lnTo>
                    <a:pt x="617696" y="446246"/>
                  </a:lnTo>
                  <a:cubicBezTo>
                    <a:pt x="582263" y="410813"/>
                    <a:pt x="547973" y="376523"/>
                    <a:pt x="513779" y="342233"/>
                  </a:cubicBezTo>
                  <a:cubicBezTo>
                    <a:pt x="508921" y="337375"/>
                    <a:pt x="503777" y="333375"/>
                    <a:pt x="496729" y="332708"/>
                  </a:cubicBezTo>
                  <a:cubicBezTo>
                    <a:pt x="488156" y="331851"/>
                    <a:pt x="481489" y="335280"/>
                    <a:pt x="475583" y="341281"/>
                  </a:cubicBezTo>
                  <a:cubicBezTo>
                    <a:pt x="444722" y="372332"/>
                    <a:pt x="413575" y="403193"/>
                    <a:pt x="382810" y="434340"/>
                  </a:cubicBezTo>
                  <a:cubicBezTo>
                    <a:pt x="378619" y="438531"/>
                    <a:pt x="376714" y="438245"/>
                    <a:pt x="372713" y="434340"/>
                  </a:cubicBezTo>
                  <a:cubicBezTo>
                    <a:pt x="306896" y="368237"/>
                    <a:pt x="240887" y="302324"/>
                    <a:pt x="174974" y="236411"/>
                  </a:cubicBezTo>
                  <a:cubicBezTo>
                    <a:pt x="160592" y="222028"/>
                    <a:pt x="148495" y="221933"/>
                    <a:pt x="134207" y="236220"/>
                  </a:cubicBezTo>
                  <a:cubicBezTo>
                    <a:pt x="105728" y="264700"/>
                    <a:pt x="77248" y="293180"/>
                    <a:pt x="48673" y="321755"/>
                  </a:cubicBezTo>
                  <a:cubicBezTo>
                    <a:pt x="46673" y="319564"/>
                    <a:pt x="47625" y="317278"/>
                    <a:pt x="47625" y="315182"/>
                  </a:cubicBezTo>
                  <a:cubicBezTo>
                    <a:pt x="47625" y="252317"/>
                    <a:pt x="47625" y="189548"/>
                    <a:pt x="47625" y="126683"/>
                  </a:cubicBezTo>
                  <a:close/>
                  <a:moveTo>
                    <a:pt x="487299" y="617696"/>
                  </a:moveTo>
                  <a:lnTo>
                    <a:pt x="356711" y="617696"/>
                  </a:lnTo>
                  <a:cubicBezTo>
                    <a:pt x="279749" y="617696"/>
                    <a:pt x="202787" y="617696"/>
                    <a:pt x="125825" y="617696"/>
                  </a:cubicBezTo>
                  <a:cubicBezTo>
                    <a:pt x="85153" y="617696"/>
                    <a:pt x="55055" y="592169"/>
                    <a:pt x="48387" y="552355"/>
                  </a:cubicBezTo>
                  <a:cubicBezTo>
                    <a:pt x="47720" y="548450"/>
                    <a:pt x="47625" y="544449"/>
                    <a:pt x="47625" y="540544"/>
                  </a:cubicBezTo>
                  <a:cubicBezTo>
                    <a:pt x="47625" y="492252"/>
                    <a:pt x="47625" y="444056"/>
                    <a:pt x="47530" y="395764"/>
                  </a:cubicBezTo>
                  <a:cubicBezTo>
                    <a:pt x="47530" y="391382"/>
                    <a:pt x="48959" y="388525"/>
                    <a:pt x="52007" y="385572"/>
                  </a:cubicBezTo>
                  <a:cubicBezTo>
                    <a:pt x="84677" y="353092"/>
                    <a:pt x="117158" y="320612"/>
                    <a:pt x="149638" y="287941"/>
                  </a:cubicBezTo>
                  <a:cubicBezTo>
                    <a:pt x="153162" y="284417"/>
                    <a:pt x="154972" y="283178"/>
                    <a:pt x="159258" y="287560"/>
                  </a:cubicBezTo>
                  <a:cubicBezTo>
                    <a:pt x="267557" y="396145"/>
                    <a:pt x="376047" y="504635"/>
                    <a:pt x="484537" y="613124"/>
                  </a:cubicBezTo>
                  <a:cubicBezTo>
                    <a:pt x="485680" y="614267"/>
                    <a:pt x="487013" y="615315"/>
                    <a:pt x="488347" y="616363"/>
                  </a:cubicBezTo>
                  <a:cubicBezTo>
                    <a:pt x="488061" y="616839"/>
                    <a:pt x="487680" y="617315"/>
                    <a:pt x="487394" y="617792"/>
                  </a:cubicBezTo>
                  <a:close/>
                  <a:moveTo>
                    <a:pt x="597503" y="593217"/>
                  </a:moveTo>
                  <a:cubicBezTo>
                    <a:pt x="587312" y="604171"/>
                    <a:pt x="574929" y="611410"/>
                    <a:pt x="560451" y="615220"/>
                  </a:cubicBezTo>
                  <a:cubicBezTo>
                    <a:pt x="556641" y="616172"/>
                    <a:pt x="554165" y="615791"/>
                    <a:pt x="551307" y="612934"/>
                  </a:cubicBezTo>
                  <a:cubicBezTo>
                    <a:pt x="505968" y="567404"/>
                    <a:pt x="460439" y="521875"/>
                    <a:pt x="414909" y="476536"/>
                  </a:cubicBezTo>
                  <a:cubicBezTo>
                    <a:pt x="412051" y="473678"/>
                    <a:pt x="411671" y="472250"/>
                    <a:pt x="414814" y="469201"/>
                  </a:cubicBezTo>
                  <a:cubicBezTo>
                    <a:pt x="440150" y="444151"/>
                    <a:pt x="465296" y="419005"/>
                    <a:pt x="490347" y="393668"/>
                  </a:cubicBezTo>
                  <a:cubicBezTo>
                    <a:pt x="493205" y="390811"/>
                    <a:pt x="494729" y="390335"/>
                    <a:pt x="497872" y="393478"/>
                  </a:cubicBezTo>
                  <a:cubicBezTo>
                    <a:pt x="536734" y="432625"/>
                    <a:pt x="575786" y="471583"/>
                    <a:pt x="614839" y="510540"/>
                  </a:cubicBezTo>
                  <a:cubicBezTo>
                    <a:pt x="616934" y="512636"/>
                    <a:pt x="617887" y="514731"/>
                    <a:pt x="617792" y="517684"/>
                  </a:cubicBezTo>
                  <a:cubicBezTo>
                    <a:pt x="617601" y="522637"/>
                    <a:pt x="617792" y="527590"/>
                    <a:pt x="617792" y="534734"/>
                  </a:cubicBezTo>
                  <a:cubicBezTo>
                    <a:pt x="619125" y="555498"/>
                    <a:pt x="613505" y="576167"/>
                    <a:pt x="597599" y="59331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13" name="Google Shape;313;p3">
              <a:hlinkClick r:id="rId11" action="ppaction://hlinksldjump"/>
            </p:cNvPr>
            <p:cNvSpPr/>
            <p:nvPr/>
          </p:nvSpPr>
          <p:spPr>
            <a:xfrm>
              <a:off x="6166578" y="3190683"/>
              <a:ext cx="166213" cy="166307"/>
            </a:xfrm>
            <a:custGeom>
              <a:avLst/>
              <a:gdLst/>
              <a:ahLst/>
              <a:cxnLst/>
              <a:rect l="l" t="t" r="r" b="b"/>
              <a:pathLst>
                <a:path w="166213" h="166307" extrusionOk="0">
                  <a:moveTo>
                    <a:pt x="83345" y="166307"/>
                  </a:moveTo>
                  <a:cubicBezTo>
                    <a:pt x="128589" y="166307"/>
                    <a:pt x="166022" y="129160"/>
                    <a:pt x="166213" y="83821"/>
                  </a:cubicBezTo>
                  <a:cubicBezTo>
                    <a:pt x="166403" y="37529"/>
                    <a:pt x="129351" y="191"/>
                    <a:pt x="83250" y="1"/>
                  </a:cubicBezTo>
                  <a:cubicBezTo>
                    <a:pt x="37911" y="-190"/>
                    <a:pt x="287" y="36958"/>
                    <a:pt x="2" y="82011"/>
                  </a:cubicBezTo>
                  <a:cubicBezTo>
                    <a:pt x="-284" y="128683"/>
                    <a:pt x="36863" y="166117"/>
                    <a:pt x="83345" y="166212"/>
                  </a:cubicBezTo>
                  <a:close/>
                  <a:moveTo>
                    <a:pt x="82869" y="47530"/>
                  </a:moveTo>
                  <a:cubicBezTo>
                    <a:pt x="102681" y="47530"/>
                    <a:pt x="118778" y="63628"/>
                    <a:pt x="118683" y="83344"/>
                  </a:cubicBezTo>
                  <a:cubicBezTo>
                    <a:pt x="118683" y="102775"/>
                    <a:pt x="102681" y="118682"/>
                    <a:pt x="83250" y="118777"/>
                  </a:cubicBezTo>
                  <a:cubicBezTo>
                    <a:pt x="63533" y="118777"/>
                    <a:pt x="47436" y="102775"/>
                    <a:pt x="47436" y="82963"/>
                  </a:cubicBezTo>
                  <a:cubicBezTo>
                    <a:pt x="47436" y="63628"/>
                    <a:pt x="63533" y="47530"/>
                    <a:pt x="82869" y="47530"/>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314" name="Google Shape;314;p3">
            <a:hlinkClick r:id="rId12" action="ppaction://hlinksldjump"/>
          </p:cNvPr>
          <p:cNvSpPr txBox="1"/>
          <p:nvPr/>
        </p:nvSpPr>
        <p:spPr>
          <a:xfrm>
            <a:off x="869326" y="4837550"/>
            <a:ext cx="9093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Impact</a:t>
            </a:r>
            <a:endParaRPr sz="1400" b="0" i="0" u="none" strike="noStrike" cap="none">
              <a:solidFill>
                <a:srgbClr val="000000"/>
              </a:solidFill>
              <a:latin typeface="Arial"/>
              <a:ea typeface="Arial"/>
              <a:cs typeface="Arial"/>
              <a:sym typeface="Arial"/>
            </a:endParaRPr>
          </a:p>
        </p:txBody>
      </p:sp>
      <p:grpSp>
        <p:nvGrpSpPr>
          <p:cNvPr id="315" name="Google Shape;315;p3"/>
          <p:cNvGrpSpPr/>
          <p:nvPr/>
        </p:nvGrpSpPr>
        <p:grpSpPr>
          <a:xfrm>
            <a:off x="431321" y="4863718"/>
            <a:ext cx="207664" cy="207733"/>
            <a:chOff x="6124575" y="3380359"/>
            <a:chExt cx="468618" cy="468774"/>
          </a:xfrm>
        </p:grpSpPr>
        <p:sp>
          <p:nvSpPr>
            <p:cNvPr id="316" name="Google Shape;316;p3">
              <a:hlinkClick r:id="rId12" action="ppaction://hlinksldjump"/>
            </p:cNvPr>
            <p:cNvSpPr/>
            <p:nvPr/>
          </p:nvSpPr>
          <p:spPr>
            <a:xfrm>
              <a:off x="6124575" y="3380359"/>
              <a:ext cx="468618" cy="468774"/>
            </a:xfrm>
            <a:custGeom>
              <a:avLst/>
              <a:gdLst/>
              <a:ahLst/>
              <a:cxnLst/>
              <a:rect l="l" t="t" r="r" b="b"/>
              <a:pathLst>
                <a:path w="468618" h="468774" extrusionOk="0">
                  <a:moveTo>
                    <a:pt x="468523" y="56377"/>
                  </a:moveTo>
                  <a:cubicBezTo>
                    <a:pt x="468523" y="53329"/>
                    <a:pt x="468523" y="50186"/>
                    <a:pt x="467951" y="47138"/>
                  </a:cubicBezTo>
                  <a:cubicBezTo>
                    <a:pt x="463094" y="18849"/>
                    <a:pt x="441567" y="466"/>
                    <a:pt x="412706" y="85"/>
                  </a:cubicBezTo>
                  <a:cubicBezTo>
                    <a:pt x="391561" y="-106"/>
                    <a:pt x="370415" y="85"/>
                    <a:pt x="349270" y="85"/>
                  </a:cubicBezTo>
                  <a:cubicBezTo>
                    <a:pt x="329744" y="85"/>
                    <a:pt x="310217" y="85"/>
                    <a:pt x="290691" y="85"/>
                  </a:cubicBezTo>
                  <a:cubicBezTo>
                    <a:pt x="259640" y="-106"/>
                    <a:pt x="233446" y="10943"/>
                    <a:pt x="211538" y="32946"/>
                  </a:cubicBezTo>
                  <a:cubicBezTo>
                    <a:pt x="146959" y="97716"/>
                    <a:pt x="82379" y="162391"/>
                    <a:pt x="17800" y="227065"/>
                  </a:cubicBezTo>
                  <a:cubicBezTo>
                    <a:pt x="-5917" y="250878"/>
                    <a:pt x="-5917" y="284120"/>
                    <a:pt x="17705" y="307837"/>
                  </a:cubicBezTo>
                  <a:cubicBezTo>
                    <a:pt x="65234" y="355558"/>
                    <a:pt x="112859" y="403183"/>
                    <a:pt x="160484" y="450808"/>
                  </a:cubicBezTo>
                  <a:cubicBezTo>
                    <a:pt x="184392" y="474715"/>
                    <a:pt x="217539" y="474811"/>
                    <a:pt x="241542" y="450808"/>
                  </a:cubicBezTo>
                  <a:cubicBezTo>
                    <a:pt x="306407" y="386133"/>
                    <a:pt x="371177" y="321363"/>
                    <a:pt x="435947" y="256688"/>
                  </a:cubicBezTo>
                  <a:cubicBezTo>
                    <a:pt x="457664" y="234971"/>
                    <a:pt x="468713" y="208777"/>
                    <a:pt x="468618" y="177916"/>
                  </a:cubicBezTo>
                  <a:cubicBezTo>
                    <a:pt x="468523" y="137435"/>
                    <a:pt x="468618" y="96859"/>
                    <a:pt x="468618" y="56377"/>
                  </a:cubicBezTo>
                  <a:close/>
                  <a:moveTo>
                    <a:pt x="409944" y="230875"/>
                  </a:moveTo>
                  <a:cubicBezTo>
                    <a:pt x="345174" y="295455"/>
                    <a:pt x="280595" y="360034"/>
                    <a:pt x="215920" y="424709"/>
                  </a:cubicBezTo>
                  <a:cubicBezTo>
                    <a:pt x="206014" y="434615"/>
                    <a:pt x="196013" y="434615"/>
                    <a:pt x="186202" y="424709"/>
                  </a:cubicBezTo>
                  <a:cubicBezTo>
                    <a:pt x="139053" y="377560"/>
                    <a:pt x="92000" y="330316"/>
                    <a:pt x="44851" y="283168"/>
                  </a:cubicBezTo>
                  <a:cubicBezTo>
                    <a:pt x="33707" y="272023"/>
                    <a:pt x="33802" y="262879"/>
                    <a:pt x="44851" y="251735"/>
                  </a:cubicBezTo>
                  <a:cubicBezTo>
                    <a:pt x="108764" y="187727"/>
                    <a:pt x="172676" y="123814"/>
                    <a:pt x="236494" y="59711"/>
                  </a:cubicBezTo>
                  <a:cubicBezTo>
                    <a:pt x="252020" y="44090"/>
                    <a:pt x="270403" y="36375"/>
                    <a:pt x="292406" y="36565"/>
                  </a:cubicBezTo>
                  <a:cubicBezTo>
                    <a:pt x="331744" y="36756"/>
                    <a:pt x="371082" y="36565"/>
                    <a:pt x="410516" y="36565"/>
                  </a:cubicBezTo>
                  <a:cubicBezTo>
                    <a:pt x="425184" y="36565"/>
                    <a:pt x="432233" y="43709"/>
                    <a:pt x="432233" y="58473"/>
                  </a:cubicBezTo>
                  <a:cubicBezTo>
                    <a:pt x="432233" y="78666"/>
                    <a:pt x="432233" y="98859"/>
                    <a:pt x="432233" y="118957"/>
                  </a:cubicBezTo>
                  <a:cubicBezTo>
                    <a:pt x="432233" y="138292"/>
                    <a:pt x="432233" y="157628"/>
                    <a:pt x="432233" y="177059"/>
                  </a:cubicBezTo>
                  <a:cubicBezTo>
                    <a:pt x="432233" y="198109"/>
                    <a:pt x="424994" y="216016"/>
                    <a:pt x="410039" y="230875"/>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17" name="Google Shape;317;p3">
              <a:hlinkClick r:id="rId12" action="ppaction://hlinksldjump"/>
            </p:cNvPr>
            <p:cNvSpPr/>
            <p:nvPr/>
          </p:nvSpPr>
          <p:spPr>
            <a:xfrm>
              <a:off x="6405646" y="3456453"/>
              <a:ext cx="109824" cy="109728"/>
            </a:xfrm>
            <a:custGeom>
              <a:avLst/>
              <a:gdLst/>
              <a:ahLst/>
              <a:cxnLst/>
              <a:rect l="l" t="t" r="r" b="b"/>
              <a:pathLst>
                <a:path w="109824" h="109728" extrusionOk="0">
                  <a:moveTo>
                    <a:pt x="55055" y="0"/>
                  </a:moveTo>
                  <a:cubicBezTo>
                    <a:pt x="24765" y="-95"/>
                    <a:pt x="95" y="24480"/>
                    <a:pt x="0" y="54674"/>
                  </a:cubicBezTo>
                  <a:cubicBezTo>
                    <a:pt x="0" y="84868"/>
                    <a:pt x="24575" y="109633"/>
                    <a:pt x="54769" y="109728"/>
                  </a:cubicBezTo>
                  <a:cubicBezTo>
                    <a:pt x="85058" y="109728"/>
                    <a:pt x="109633" y="85344"/>
                    <a:pt x="109823" y="55055"/>
                  </a:cubicBezTo>
                  <a:cubicBezTo>
                    <a:pt x="110014" y="24861"/>
                    <a:pt x="85344" y="191"/>
                    <a:pt x="55055" y="96"/>
                  </a:cubicBezTo>
                  <a:close/>
                  <a:moveTo>
                    <a:pt x="54673" y="73152"/>
                  </a:moveTo>
                  <a:cubicBezTo>
                    <a:pt x="44577" y="72962"/>
                    <a:pt x="36576" y="64675"/>
                    <a:pt x="36671" y="54579"/>
                  </a:cubicBezTo>
                  <a:cubicBezTo>
                    <a:pt x="36766" y="44482"/>
                    <a:pt x="45053" y="36386"/>
                    <a:pt x="55150" y="36481"/>
                  </a:cubicBezTo>
                  <a:cubicBezTo>
                    <a:pt x="65151" y="36576"/>
                    <a:pt x="73247" y="44958"/>
                    <a:pt x="73152" y="55055"/>
                  </a:cubicBezTo>
                  <a:cubicBezTo>
                    <a:pt x="73057" y="65151"/>
                    <a:pt x="64675" y="73248"/>
                    <a:pt x="54673" y="7315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318" name="Google Shape;318;p3">
            <a:hlinkClick r:id="rId13" action="ppaction://hlinksldjump"/>
          </p:cNvPr>
          <p:cNvSpPr txBox="1"/>
          <p:nvPr/>
        </p:nvSpPr>
        <p:spPr>
          <a:xfrm>
            <a:off x="869325" y="5290325"/>
            <a:ext cx="12363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Future Work</a:t>
            </a:r>
            <a:endParaRPr sz="1400" b="0" i="0" u="none" strike="noStrike" cap="none">
              <a:solidFill>
                <a:srgbClr val="000000"/>
              </a:solidFill>
              <a:latin typeface="Arial"/>
              <a:ea typeface="Arial"/>
              <a:cs typeface="Arial"/>
              <a:sym typeface="Arial"/>
            </a:endParaRPr>
          </a:p>
        </p:txBody>
      </p:sp>
      <p:sp>
        <p:nvSpPr>
          <p:cNvPr id="319" name="Google Shape;319;p3">
            <a:hlinkClick r:id="rId13" action="ppaction://hlinksldjump"/>
          </p:cNvPr>
          <p:cNvSpPr/>
          <p:nvPr/>
        </p:nvSpPr>
        <p:spPr>
          <a:xfrm>
            <a:off x="436263" y="5292935"/>
            <a:ext cx="198499" cy="198487"/>
          </a:xfrm>
          <a:custGeom>
            <a:avLst/>
            <a:gdLst/>
            <a:ahLst/>
            <a:cxnLst/>
            <a:rect l="l" t="t" r="r" b="b"/>
            <a:pathLst>
              <a:path w="692188" h="692149" extrusionOk="0">
                <a:moveTo>
                  <a:pt x="676275" y="478060"/>
                </a:moveTo>
                <a:cubicBezTo>
                  <a:pt x="606266" y="450056"/>
                  <a:pt x="536258" y="422053"/>
                  <a:pt x="466154" y="394049"/>
                </a:cubicBezTo>
                <a:cubicBezTo>
                  <a:pt x="450247" y="387668"/>
                  <a:pt x="440531" y="392049"/>
                  <a:pt x="434150" y="407956"/>
                </a:cubicBezTo>
                <a:cubicBezTo>
                  <a:pt x="423005" y="435864"/>
                  <a:pt x="411575" y="463677"/>
                  <a:pt x="400907" y="491871"/>
                </a:cubicBezTo>
                <a:cubicBezTo>
                  <a:pt x="398431" y="498443"/>
                  <a:pt x="395288" y="499491"/>
                  <a:pt x="389096" y="498729"/>
                </a:cubicBezTo>
                <a:cubicBezTo>
                  <a:pt x="342138" y="493205"/>
                  <a:pt x="300609" y="475393"/>
                  <a:pt x="265462" y="443675"/>
                </a:cubicBezTo>
                <a:cubicBezTo>
                  <a:pt x="223456" y="405765"/>
                  <a:pt x="199739" y="358235"/>
                  <a:pt x="193453" y="302038"/>
                </a:cubicBezTo>
                <a:cubicBezTo>
                  <a:pt x="192881" y="296609"/>
                  <a:pt x="194024" y="293942"/>
                  <a:pt x="199644" y="291751"/>
                </a:cubicBezTo>
                <a:cubicBezTo>
                  <a:pt x="227933" y="280892"/>
                  <a:pt x="255937" y="269462"/>
                  <a:pt x="284131" y="258223"/>
                </a:cubicBezTo>
                <a:cubicBezTo>
                  <a:pt x="300323" y="251746"/>
                  <a:pt x="304514" y="242030"/>
                  <a:pt x="298037" y="225647"/>
                </a:cubicBezTo>
                <a:cubicBezTo>
                  <a:pt x="270415" y="156686"/>
                  <a:pt x="242697" y="87725"/>
                  <a:pt x="215360" y="18669"/>
                </a:cubicBezTo>
                <a:cubicBezTo>
                  <a:pt x="211931" y="10096"/>
                  <a:pt x="207645" y="3239"/>
                  <a:pt x="198787" y="0"/>
                </a:cubicBezTo>
                <a:lnTo>
                  <a:pt x="192024" y="0"/>
                </a:lnTo>
                <a:cubicBezTo>
                  <a:pt x="189357" y="2000"/>
                  <a:pt x="186595" y="2191"/>
                  <a:pt x="183928" y="0"/>
                </a:cubicBezTo>
                <a:lnTo>
                  <a:pt x="174498" y="0"/>
                </a:lnTo>
                <a:cubicBezTo>
                  <a:pt x="167069" y="1619"/>
                  <a:pt x="159353" y="953"/>
                  <a:pt x="151924" y="2858"/>
                </a:cubicBezTo>
                <a:cubicBezTo>
                  <a:pt x="86582" y="18860"/>
                  <a:pt x="40291" y="57531"/>
                  <a:pt x="13335" y="119063"/>
                </a:cubicBezTo>
                <a:cubicBezTo>
                  <a:pt x="5810" y="136303"/>
                  <a:pt x="1524" y="154400"/>
                  <a:pt x="0" y="173069"/>
                </a:cubicBezTo>
                <a:lnTo>
                  <a:pt x="0" y="181166"/>
                </a:lnTo>
                <a:cubicBezTo>
                  <a:pt x="1143" y="183833"/>
                  <a:pt x="1143" y="186595"/>
                  <a:pt x="0" y="189262"/>
                </a:cubicBezTo>
                <a:lnTo>
                  <a:pt x="0" y="198692"/>
                </a:lnTo>
                <a:cubicBezTo>
                  <a:pt x="1143" y="201835"/>
                  <a:pt x="1143" y="204978"/>
                  <a:pt x="0" y="208121"/>
                </a:cubicBezTo>
                <a:lnTo>
                  <a:pt x="0" y="212217"/>
                </a:lnTo>
                <a:cubicBezTo>
                  <a:pt x="953" y="213074"/>
                  <a:pt x="667" y="214122"/>
                  <a:pt x="667" y="215170"/>
                </a:cubicBezTo>
                <a:cubicBezTo>
                  <a:pt x="667" y="215932"/>
                  <a:pt x="667" y="216789"/>
                  <a:pt x="667" y="217551"/>
                </a:cubicBezTo>
                <a:cubicBezTo>
                  <a:pt x="667" y="218313"/>
                  <a:pt x="667" y="219170"/>
                  <a:pt x="667" y="219932"/>
                </a:cubicBezTo>
                <a:cubicBezTo>
                  <a:pt x="667" y="220980"/>
                  <a:pt x="857" y="222123"/>
                  <a:pt x="0" y="222885"/>
                </a:cubicBezTo>
                <a:lnTo>
                  <a:pt x="0" y="228314"/>
                </a:lnTo>
                <a:cubicBezTo>
                  <a:pt x="2477" y="229553"/>
                  <a:pt x="1334" y="231934"/>
                  <a:pt x="1429" y="233648"/>
                </a:cubicBezTo>
                <a:cubicBezTo>
                  <a:pt x="7239" y="300990"/>
                  <a:pt x="24479" y="365189"/>
                  <a:pt x="56769" y="424625"/>
                </a:cubicBezTo>
                <a:cubicBezTo>
                  <a:pt x="132017" y="563213"/>
                  <a:pt x="246983" y="649605"/>
                  <a:pt x="401479" y="682371"/>
                </a:cubicBezTo>
                <a:cubicBezTo>
                  <a:pt x="439674" y="690467"/>
                  <a:pt x="478536" y="694373"/>
                  <a:pt x="517589" y="690848"/>
                </a:cubicBezTo>
                <a:cubicBezTo>
                  <a:pt x="614267" y="682276"/>
                  <a:pt x="690848" y="599218"/>
                  <a:pt x="692182" y="501968"/>
                </a:cubicBezTo>
                <a:cubicBezTo>
                  <a:pt x="692372" y="488537"/>
                  <a:pt x="688562" y="482632"/>
                  <a:pt x="676180" y="477679"/>
                </a:cubicBezTo>
                <a:close/>
                <a:moveTo>
                  <a:pt x="650367" y="520065"/>
                </a:moveTo>
                <a:cubicBezTo>
                  <a:pt x="642366" y="579215"/>
                  <a:pt x="596837" y="630936"/>
                  <a:pt x="538925" y="646271"/>
                </a:cubicBezTo>
                <a:cubicBezTo>
                  <a:pt x="523399" y="650367"/>
                  <a:pt x="507587" y="652272"/>
                  <a:pt x="493014" y="651701"/>
                </a:cubicBezTo>
                <a:cubicBezTo>
                  <a:pt x="292418" y="650653"/>
                  <a:pt x="113348" y="513683"/>
                  <a:pt x="58103" y="320421"/>
                </a:cubicBezTo>
                <a:cubicBezTo>
                  <a:pt x="46387" y="279273"/>
                  <a:pt x="40481" y="237268"/>
                  <a:pt x="40577" y="194405"/>
                </a:cubicBezTo>
                <a:cubicBezTo>
                  <a:pt x="40672" y="117920"/>
                  <a:pt x="95726" y="53912"/>
                  <a:pt x="171164" y="42101"/>
                </a:cubicBezTo>
                <a:cubicBezTo>
                  <a:pt x="177641" y="41053"/>
                  <a:pt x="181261" y="41910"/>
                  <a:pt x="184023" y="49149"/>
                </a:cubicBezTo>
                <a:cubicBezTo>
                  <a:pt x="206407" y="106204"/>
                  <a:pt x="229267" y="163163"/>
                  <a:pt x="252222" y="219932"/>
                </a:cubicBezTo>
                <a:cubicBezTo>
                  <a:pt x="254318" y="225076"/>
                  <a:pt x="253651" y="226790"/>
                  <a:pt x="248317" y="228886"/>
                </a:cubicBezTo>
                <a:cubicBezTo>
                  <a:pt x="221266" y="239268"/>
                  <a:pt x="194501" y="250222"/>
                  <a:pt x="167545" y="260985"/>
                </a:cubicBezTo>
                <a:cubicBezTo>
                  <a:pt x="156305" y="265462"/>
                  <a:pt x="151638" y="271939"/>
                  <a:pt x="152114" y="283559"/>
                </a:cubicBezTo>
                <a:cubicBezTo>
                  <a:pt x="156877" y="392906"/>
                  <a:pt x="208979" y="471202"/>
                  <a:pt x="307467" y="518255"/>
                </a:cubicBezTo>
                <a:cubicBezTo>
                  <a:pt x="339757" y="533686"/>
                  <a:pt x="374523" y="539877"/>
                  <a:pt x="410242" y="540163"/>
                </a:cubicBezTo>
                <a:cubicBezTo>
                  <a:pt x="420719" y="540163"/>
                  <a:pt x="427292" y="534543"/>
                  <a:pt x="431101" y="525018"/>
                </a:cubicBezTo>
                <a:cubicBezTo>
                  <a:pt x="441865" y="497872"/>
                  <a:pt x="452819" y="470821"/>
                  <a:pt x="463487" y="443675"/>
                </a:cubicBezTo>
                <a:cubicBezTo>
                  <a:pt x="465392" y="438912"/>
                  <a:pt x="467011" y="437864"/>
                  <a:pt x="471964" y="439865"/>
                </a:cubicBezTo>
                <a:cubicBezTo>
                  <a:pt x="529019" y="462915"/>
                  <a:pt x="586073" y="485775"/>
                  <a:pt x="643319" y="508349"/>
                </a:cubicBezTo>
                <a:cubicBezTo>
                  <a:pt x="649510" y="510826"/>
                  <a:pt x="651129" y="513683"/>
                  <a:pt x="650272" y="520065"/>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pic>
        <p:nvPicPr>
          <p:cNvPr id="320" name="Google Shape;320;p3" descr="A picture containing microphone&#10;&#10;Description automatically generated"/>
          <p:cNvPicPr preferRelativeResize="0">
            <a:picLocks noGrp="1"/>
          </p:cNvPicPr>
          <p:nvPr>
            <p:ph type="pic" idx="2"/>
          </p:nvPr>
        </p:nvPicPr>
        <p:blipFill rotWithShape="1">
          <a:blip r:embed="rId14">
            <a:alphaModFix/>
          </a:blip>
          <a:srcRect l="16667" r="16666"/>
          <a:stretch/>
        </p:blipFill>
        <p:spPr>
          <a:xfrm>
            <a:off x="3273896" y="1162071"/>
            <a:ext cx="1406053" cy="1406053"/>
          </a:xfrm>
          <a:prstGeom prst="rect">
            <a:avLst/>
          </a:prstGeom>
          <a:noFill/>
          <a:ln>
            <a:noFill/>
          </a:ln>
        </p:spPr>
      </p:pic>
      <p:grpSp>
        <p:nvGrpSpPr>
          <p:cNvPr id="321" name="Google Shape;321;p3"/>
          <p:cNvGrpSpPr/>
          <p:nvPr/>
        </p:nvGrpSpPr>
        <p:grpSpPr>
          <a:xfrm>
            <a:off x="3258053" y="292100"/>
            <a:ext cx="297947" cy="297947"/>
            <a:chOff x="8892506" y="664914"/>
            <a:chExt cx="209401" cy="209401"/>
          </a:xfrm>
        </p:grpSpPr>
        <p:sp>
          <p:nvSpPr>
            <p:cNvPr id="322" name="Google Shape;322;p3">
              <a:hlinkClick r:id="" action="ppaction://hlinkshowjump?jump=previousslide"/>
            </p:cNvPr>
            <p:cNvSpPr/>
            <p:nvPr/>
          </p:nvSpPr>
          <p:spPr>
            <a:xfrm>
              <a:off x="8892506" y="664914"/>
              <a:ext cx="209401" cy="209401"/>
            </a:xfrm>
            <a:prstGeom prst="ellipse">
              <a:avLst/>
            </a:prstGeom>
            <a:solidFill>
              <a:srgbClr val="0A070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23" name="Google Shape;323;p3" descr="Caret Left with solid fill">
              <a:hlinkClick r:id="" action="ppaction://hlinkshowjump?jump=previousslide"/>
            </p:cNvPr>
            <p:cNvSpPr/>
            <p:nvPr/>
          </p:nvSpPr>
          <p:spPr>
            <a:xfrm>
              <a:off x="8960350" y="717942"/>
              <a:ext cx="59427" cy="103344"/>
            </a:xfrm>
            <a:custGeom>
              <a:avLst/>
              <a:gdLst/>
              <a:ahLst/>
              <a:cxnLst/>
              <a:rect l="l" t="t" r="r" b="b"/>
              <a:pathLst>
                <a:path w="309505" h="538229" extrusionOk="0">
                  <a:moveTo>
                    <a:pt x="269081" y="538229"/>
                  </a:moveTo>
                  <a:lnTo>
                    <a:pt x="0" y="269091"/>
                  </a:lnTo>
                  <a:lnTo>
                    <a:pt x="269081" y="0"/>
                  </a:lnTo>
                  <a:lnTo>
                    <a:pt x="309496" y="40405"/>
                  </a:lnTo>
                  <a:lnTo>
                    <a:pt x="80810" y="269091"/>
                  </a:lnTo>
                  <a:lnTo>
                    <a:pt x="309505" y="497824"/>
                  </a:lnTo>
                  <a:lnTo>
                    <a:pt x="269081" y="538229"/>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nvGrpSpPr>
          <p:cNvPr id="324" name="Google Shape;324;p3"/>
          <p:cNvGrpSpPr/>
          <p:nvPr/>
        </p:nvGrpSpPr>
        <p:grpSpPr>
          <a:xfrm flipH="1">
            <a:off x="3665943" y="292100"/>
            <a:ext cx="297947" cy="297947"/>
            <a:chOff x="8892506" y="664914"/>
            <a:chExt cx="209401" cy="209401"/>
          </a:xfrm>
        </p:grpSpPr>
        <p:sp>
          <p:nvSpPr>
            <p:cNvPr id="325" name="Google Shape;325;p3">
              <a:hlinkClick r:id="" action="ppaction://hlinkshowjump?jump=nextslide"/>
            </p:cNvPr>
            <p:cNvSpPr/>
            <p:nvPr/>
          </p:nvSpPr>
          <p:spPr>
            <a:xfrm>
              <a:off x="8892506" y="664914"/>
              <a:ext cx="209401" cy="209401"/>
            </a:xfrm>
            <a:prstGeom prst="ellipse">
              <a:avLst/>
            </a:prstGeom>
            <a:solidFill>
              <a:srgbClr val="120D1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26" name="Google Shape;326;p3" descr="Caret Left with solid fill">
              <a:hlinkClick r:id="" action="ppaction://hlinkshowjump?jump=nextslide"/>
            </p:cNvPr>
            <p:cNvSpPr/>
            <p:nvPr/>
          </p:nvSpPr>
          <p:spPr>
            <a:xfrm>
              <a:off x="8960350" y="717942"/>
              <a:ext cx="59427" cy="103344"/>
            </a:xfrm>
            <a:custGeom>
              <a:avLst/>
              <a:gdLst/>
              <a:ahLst/>
              <a:cxnLst/>
              <a:rect l="l" t="t" r="r" b="b"/>
              <a:pathLst>
                <a:path w="309505" h="538229" extrusionOk="0">
                  <a:moveTo>
                    <a:pt x="269081" y="538229"/>
                  </a:moveTo>
                  <a:lnTo>
                    <a:pt x="0" y="269091"/>
                  </a:lnTo>
                  <a:lnTo>
                    <a:pt x="269081" y="0"/>
                  </a:lnTo>
                  <a:lnTo>
                    <a:pt x="309496" y="40405"/>
                  </a:lnTo>
                  <a:lnTo>
                    <a:pt x="80810" y="269091"/>
                  </a:lnTo>
                  <a:lnTo>
                    <a:pt x="309505" y="497824"/>
                  </a:lnTo>
                  <a:lnTo>
                    <a:pt x="269081" y="538229"/>
                  </a:ln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327" name="Google Shape;327;p3"/>
          <p:cNvSpPr txBox="1"/>
          <p:nvPr/>
        </p:nvSpPr>
        <p:spPr>
          <a:xfrm>
            <a:off x="9179452" y="328925"/>
            <a:ext cx="10110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chemeClr val="lt1"/>
                </a:solidFill>
                <a:latin typeface="Poppins Medium"/>
                <a:ea typeface="Poppins Medium"/>
                <a:cs typeface="Poppins Medium"/>
                <a:sym typeface="Poppins Medium"/>
              </a:rPr>
              <a:t>Premium</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505050"/>
            </a:gs>
            <a:gs pos="40000">
              <a:srgbClr val="2C2C2C"/>
            </a:gs>
            <a:gs pos="100000">
              <a:srgbClr val="2C2C2C"/>
            </a:gs>
          </a:gsLst>
          <a:lin ang="5400000" scaled="0"/>
        </a:gradFill>
        <a:effectLst/>
      </p:bgPr>
    </p:bg>
    <p:spTree>
      <p:nvGrpSpPr>
        <p:cNvPr id="1" name="Shape 331"/>
        <p:cNvGrpSpPr/>
        <p:nvPr/>
      </p:nvGrpSpPr>
      <p:grpSpPr>
        <a:xfrm>
          <a:off x="0" y="0"/>
          <a:ext cx="0" cy="0"/>
          <a:chOff x="0" y="0"/>
          <a:chExt cx="0" cy="0"/>
        </a:xfrm>
      </p:grpSpPr>
      <p:sp>
        <p:nvSpPr>
          <p:cNvPr id="332" name="Google Shape;332;p5"/>
          <p:cNvSpPr/>
          <p:nvPr/>
        </p:nvSpPr>
        <p:spPr>
          <a:xfrm>
            <a:off x="9104466" y="294121"/>
            <a:ext cx="1011084" cy="297947"/>
          </a:xfrm>
          <a:prstGeom prst="roundRect">
            <a:avLst>
              <a:gd name="adj" fmla="val 50000"/>
            </a:avLst>
          </a:prstGeom>
          <a:noFill/>
          <a:ln w="9525"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33" name="Google Shape;333;p5"/>
          <p:cNvSpPr/>
          <p:nvPr/>
        </p:nvSpPr>
        <p:spPr>
          <a:xfrm>
            <a:off x="10428440" y="294121"/>
            <a:ext cx="1363509" cy="297947"/>
          </a:xfrm>
          <a:prstGeom prst="roundRect">
            <a:avLst>
              <a:gd name="adj" fmla="val 50000"/>
            </a:avLst>
          </a:prstGeom>
          <a:solidFill>
            <a:srgbClr val="0A080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34" name="Google Shape;334;p5"/>
          <p:cNvSpPr txBox="1"/>
          <p:nvPr/>
        </p:nvSpPr>
        <p:spPr>
          <a:xfrm>
            <a:off x="10659597" y="328923"/>
            <a:ext cx="9093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chemeClr val="lt1"/>
                </a:solidFill>
                <a:latin typeface="Poppins Medium"/>
                <a:ea typeface="Poppins Medium"/>
                <a:cs typeface="Poppins Medium"/>
                <a:sym typeface="Poppins Medium"/>
              </a:rPr>
              <a:t>Alex</a:t>
            </a:r>
            <a:endParaRPr sz="1400" b="0" i="0" u="none" strike="noStrike" cap="none">
              <a:solidFill>
                <a:srgbClr val="000000"/>
              </a:solidFill>
              <a:latin typeface="Arial"/>
              <a:ea typeface="Arial"/>
              <a:cs typeface="Arial"/>
              <a:sym typeface="Arial"/>
            </a:endParaRPr>
          </a:p>
        </p:txBody>
      </p:sp>
      <p:sp>
        <p:nvSpPr>
          <p:cNvPr id="335" name="Google Shape;335;p5"/>
          <p:cNvSpPr/>
          <p:nvPr/>
        </p:nvSpPr>
        <p:spPr>
          <a:xfrm>
            <a:off x="10465928" y="322008"/>
            <a:ext cx="238127" cy="238127"/>
          </a:xfrm>
          <a:prstGeom prst="ellipse">
            <a:avLst/>
          </a:prstGeom>
          <a:solidFill>
            <a:srgbClr val="55555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36" name="Google Shape;336;p5"/>
          <p:cNvSpPr/>
          <p:nvPr/>
        </p:nvSpPr>
        <p:spPr>
          <a:xfrm>
            <a:off x="10526959" y="377048"/>
            <a:ext cx="116064" cy="128047"/>
          </a:xfrm>
          <a:custGeom>
            <a:avLst/>
            <a:gdLst/>
            <a:ahLst/>
            <a:cxnLst/>
            <a:rect l="l" t="t" r="r" b="b"/>
            <a:pathLst>
              <a:path w="116064" h="128047" extrusionOk="0">
                <a:moveTo>
                  <a:pt x="115527" y="108391"/>
                </a:moveTo>
                <a:cubicBezTo>
                  <a:pt x="113261" y="93389"/>
                  <a:pt x="106280" y="81019"/>
                  <a:pt x="94646" y="71344"/>
                </a:cubicBezTo>
                <a:cubicBezTo>
                  <a:pt x="90176" y="67609"/>
                  <a:pt x="85154" y="64731"/>
                  <a:pt x="79582" y="62465"/>
                </a:cubicBezTo>
                <a:cubicBezTo>
                  <a:pt x="95932" y="49177"/>
                  <a:pt x="96973" y="26153"/>
                  <a:pt x="84052" y="11702"/>
                </a:cubicBezTo>
                <a:cubicBezTo>
                  <a:pt x="71315" y="-2627"/>
                  <a:pt x="49516" y="-3974"/>
                  <a:pt x="35187" y="8640"/>
                </a:cubicBezTo>
                <a:cubicBezTo>
                  <a:pt x="27900" y="15070"/>
                  <a:pt x="23859" y="23214"/>
                  <a:pt x="23308" y="32889"/>
                </a:cubicBezTo>
                <a:cubicBezTo>
                  <a:pt x="22696" y="44891"/>
                  <a:pt x="27288" y="54689"/>
                  <a:pt x="36534" y="62404"/>
                </a:cubicBezTo>
                <a:cubicBezTo>
                  <a:pt x="36106" y="62588"/>
                  <a:pt x="35800" y="62771"/>
                  <a:pt x="35432" y="62894"/>
                </a:cubicBezTo>
                <a:cubicBezTo>
                  <a:pt x="20981" y="69201"/>
                  <a:pt x="10694" y="79611"/>
                  <a:pt x="4448" y="94123"/>
                </a:cubicBezTo>
                <a:cubicBezTo>
                  <a:pt x="529" y="103370"/>
                  <a:pt x="-329" y="112984"/>
                  <a:pt x="100" y="122842"/>
                </a:cubicBezTo>
                <a:cubicBezTo>
                  <a:pt x="100" y="124189"/>
                  <a:pt x="712" y="125292"/>
                  <a:pt x="1631" y="126210"/>
                </a:cubicBezTo>
                <a:cubicBezTo>
                  <a:pt x="2917" y="127557"/>
                  <a:pt x="4570" y="128047"/>
                  <a:pt x="6407" y="128047"/>
                </a:cubicBezTo>
                <a:cubicBezTo>
                  <a:pt x="40821" y="128047"/>
                  <a:pt x="75234" y="128047"/>
                  <a:pt x="109648" y="128047"/>
                </a:cubicBezTo>
                <a:cubicBezTo>
                  <a:pt x="110077" y="128047"/>
                  <a:pt x="110567" y="128047"/>
                  <a:pt x="110995" y="127986"/>
                </a:cubicBezTo>
                <a:cubicBezTo>
                  <a:pt x="113935" y="127557"/>
                  <a:pt x="116016" y="125414"/>
                  <a:pt x="116016" y="122475"/>
                </a:cubicBezTo>
                <a:cubicBezTo>
                  <a:pt x="116078" y="117760"/>
                  <a:pt x="116200" y="113045"/>
                  <a:pt x="115465" y="108330"/>
                </a:cubicBezTo>
                <a:close/>
                <a:moveTo>
                  <a:pt x="34881" y="35094"/>
                </a:moveTo>
                <a:cubicBezTo>
                  <a:pt x="34881" y="22234"/>
                  <a:pt x="45107" y="11763"/>
                  <a:pt x="57721" y="11702"/>
                </a:cubicBezTo>
                <a:cubicBezTo>
                  <a:pt x="70764" y="11641"/>
                  <a:pt x="81174" y="21928"/>
                  <a:pt x="81235" y="34971"/>
                </a:cubicBezTo>
                <a:cubicBezTo>
                  <a:pt x="81297" y="47769"/>
                  <a:pt x="70826" y="58240"/>
                  <a:pt x="57966" y="58240"/>
                </a:cubicBezTo>
                <a:cubicBezTo>
                  <a:pt x="45291" y="58240"/>
                  <a:pt x="34881" y="47769"/>
                  <a:pt x="34881" y="35094"/>
                </a:cubicBezTo>
                <a:close/>
                <a:moveTo>
                  <a:pt x="103280" y="116413"/>
                </a:moveTo>
                <a:cubicBezTo>
                  <a:pt x="88155" y="116413"/>
                  <a:pt x="73091" y="116413"/>
                  <a:pt x="57966" y="116413"/>
                </a:cubicBezTo>
                <a:cubicBezTo>
                  <a:pt x="42842" y="116413"/>
                  <a:pt x="28023" y="116413"/>
                  <a:pt x="13082" y="116413"/>
                </a:cubicBezTo>
                <a:cubicBezTo>
                  <a:pt x="11918" y="116413"/>
                  <a:pt x="11551" y="116229"/>
                  <a:pt x="11612" y="114943"/>
                </a:cubicBezTo>
                <a:cubicBezTo>
                  <a:pt x="13021" y="94797"/>
                  <a:pt x="22879" y="80529"/>
                  <a:pt x="41494" y="72936"/>
                </a:cubicBezTo>
                <a:cubicBezTo>
                  <a:pt x="67274" y="62465"/>
                  <a:pt x="97156" y="78509"/>
                  <a:pt x="103219" y="105697"/>
                </a:cubicBezTo>
                <a:cubicBezTo>
                  <a:pt x="103892" y="108820"/>
                  <a:pt x="104259" y="111943"/>
                  <a:pt x="104443" y="115127"/>
                </a:cubicBezTo>
                <a:cubicBezTo>
                  <a:pt x="104504" y="116229"/>
                  <a:pt x="104198" y="116351"/>
                  <a:pt x="103219" y="11635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37" name="Google Shape;337;p5"/>
          <p:cNvSpPr/>
          <p:nvPr/>
        </p:nvSpPr>
        <p:spPr>
          <a:xfrm rot="3600000">
            <a:off x="11583174" y="388252"/>
            <a:ext cx="86542" cy="74605"/>
          </a:xfrm>
          <a:prstGeom prst="triangle">
            <a:avLst>
              <a:gd name="adj" fmla="val 50000"/>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38" name="Google Shape;338;p5"/>
          <p:cNvSpPr/>
          <p:nvPr/>
        </p:nvSpPr>
        <p:spPr>
          <a:xfrm>
            <a:off x="3008671" y="2809896"/>
            <a:ext cx="9183329" cy="4048104"/>
          </a:xfrm>
          <a:prstGeom prst="rect">
            <a:avLst/>
          </a:prstGeom>
          <a:gradFill>
            <a:gsLst>
              <a:gs pos="0">
                <a:srgbClr val="202020"/>
              </a:gs>
              <a:gs pos="73000">
                <a:srgbClr val="121212"/>
              </a:gs>
              <a:gs pos="100000">
                <a:srgbClr val="121212"/>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39" name="Google Shape;339;p5"/>
          <p:cNvSpPr txBox="1"/>
          <p:nvPr/>
        </p:nvSpPr>
        <p:spPr>
          <a:xfrm>
            <a:off x="4855028" y="1898463"/>
            <a:ext cx="2440092" cy="76944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IN" sz="4400" b="0" i="0" u="none" strike="noStrike" cap="none">
                <a:solidFill>
                  <a:srgbClr val="1ED760"/>
                </a:solidFill>
                <a:latin typeface="Poppins Medium"/>
                <a:ea typeface="Poppins Medium"/>
                <a:cs typeface="Poppins Medium"/>
                <a:sym typeface="Poppins Medium"/>
              </a:rPr>
              <a:t>Agenda</a:t>
            </a:r>
            <a:endParaRPr sz="1400" b="0" i="0" u="none" strike="noStrike" cap="none">
              <a:solidFill>
                <a:srgbClr val="000000"/>
              </a:solidFill>
              <a:latin typeface="Arial"/>
              <a:ea typeface="Arial"/>
              <a:cs typeface="Arial"/>
              <a:sym typeface="Arial"/>
            </a:endParaRPr>
          </a:p>
        </p:txBody>
      </p:sp>
      <p:sp>
        <p:nvSpPr>
          <p:cNvPr id="340" name="Google Shape;340;p5"/>
          <p:cNvSpPr txBox="1"/>
          <p:nvPr/>
        </p:nvSpPr>
        <p:spPr>
          <a:xfrm>
            <a:off x="4855025" y="1582825"/>
            <a:ext cx="20523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chemeClr val="lt1"/>
                </a:solidFill>
                <a:latin typeface="Poppins Medium"/>
                <a:ea typeface="Poppins Medium"/>
                <a:cs typeface="Poppins Medium"/>
                <a:sym typeface="Poppins Medium"/>
              </a:rPr>
              <a:t>Today’s Presentation</a:t>
            </a:r>
            <a:endParaRPr sz="1400" b="0" i="0" u="none" strike="noStrike" cap="none">
              <a:solidFill>
                <a:srgbClr val="000000"/>
              </a:solidFill>
              <a:latin typeface="Arial"/>
              <a:ea typeface="Arial"/>
              <a:cs typeface="Arial"/>
              <a:sym typeface="Arial"/>
            </a:endParaRPr>
          </a:p>
        </p:txBody>
      </p:sp>
      <p:cxnSp>
        <p:nvCxnSpPr>
          <p:cNvPr id="341" name="Google Shape;341;p5"/>
          <p:cNvCxnSpPr/>
          <p:nvPr/>
        </p:nvCxnSpPr>
        <p:spPr>
          <a:xfrm>
            <a:off x="3287713" y="3711265"/>
            <a:ext cx="8496300" cy="0"/>
          </a:xfrm>
          <a:prstGeom prst="straightConnector1">
            <a:avLst/>
          </a:prstGeom>
          <a:noFill/>
          <a:ln w="9525" cap="flat" cmpd="sng">
            <a:solidFill>
              <a:srgbClr val="555554"/>
            </a:solidFill>
            <a:prstDash val="solid"/>
            <a:miter lim="800000"/>
            <a:headEnd type="none" w="sm" len="sm"/>
            <a:tailEnd type="none" w="sm" len="sm"/>
          </a:ln>
        </p:spPr>
      </p:cxnSp>
      <p:grpSp>
        <p:nvGrpSpPr>
          <p:cNvPr id="342" name="Google Shape;342;p5"/>
          <p:cNvGrpSpPr/>
          <p:nvPr/>
        </p:nvGrpSpPr>
        <p:grpSpPr>
          <a:xfrm>
            <a:off x="4528084" y="3094118"/>
            <a:ext cx="234616" cy="45719"/>
            <a:chOff x="249382" y="221673"/>
            <a:chExt cx="234616" cy="45719"/>
          </a:xfrm>
        </p:grpSpPr>
        <p:sp>
          <p:nvSpPr>
            <p:cNvPr id="343" name="Google Shape;343;p5"/>
            <p:cNvSpPr/>
            <p:nvPr/>
          </p:nvSpPr>
          <p:spPr>
            <a:xfrm>
              <a:off x="249382" y="221673"/>
              <a:ext cx="45719" cy="45719"/>
            </a:xfrm>
            <a:prstGeom prst="ellipse">
              <a:avLst/>
            </a:prstGeom>
            <a:solidFill>
              <a:srgbClr val="B4B5B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44" name="Google Shape;344;p5"/>
            <p:cNvSpPr/>
            <p:nvPr/>
          </p:nvSpPr>
          <p:spPr>
            <a:xfrm>
              <a:off x="344632" y="221673"/>
              <a:ext cx="45719" cy="45719"/>
            </a:xfrm>
            <a:prstGeom prst="ellipse">
              <a:avLst/>
            </a:prstGeom>
            <a:solidFill>
              <a:srgbClr val="B4B5B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45" name="Google Shape;345;p5"/>
            <p:cNvSpPr/>
            <p:nvPr/>
          </p:nvSpPr>
          <p:spPr>
            <a:xfrm>
              <a:off x="438279" y="221673"/>
              <a:ext cx="45719" cy="45719"/>
            </a:xfrm>
            <a:prstGeom prst="ellipse">
              <a:avLst/>
            </a:prstGeom>
            <a:solidFill>
              <a:srgbClr val="B4B5B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nvGrpSpPr>
          <p:cNvPr id="346" name="Google Shape;346;p5"/>
          <p:cNvGrpSpPr/>
          <p:nvPr/>
        </p:nvGrpSpPr>
        <p:grpSpPr>
          <a:xfrm>
            <a:off x="3288357" y="2957314"/>
            <a:ext cx="328805" cy="328805"/>
            <a:chOff x="4435965" y="2957314"/>
            <a:chExt cx="328805" cy="328805"/>
          </a:xfrm>
        </p:grpSpPr>
        <p:sp>
          <p:nvSpPr>
            <p:cNvPr id="347" name="Google Shape;347;p5"/>
            <p:cNvSpPr/>
            <p:nvPr/>
          </p:nvSpPr>
          <p:spPr>
            <a:xfrm>
              <a:off x="4435965" y="2957314"/>
              <a:ext cx="328805" cy="328805"/>
            </a:xfrm>
            <a:prstGeom prst="ellipse">
              <a:avLst/>
            </a:prstGeom>
            <a:solidFill>
              <a:srgbClr val="1ED76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48" name="Google Shape;348;p5"/>
            <p:cNvSpPr/>
            <p:nvPr/>
          </p:nvSpPr>
          <p:spPr>
            <a:xfrm rot="-1800000">
              <a:off x="4531210" y="3053409"/>
              <a:ext cx="128957" cy="111170"/>
            </a:xfrm>
            <a:prstGeom prst="triangle">
              <a:avLst>
                <a:gd name="adj" fmla="val 50000"/>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sp>
        <p:nvSpPr>
          <p:cNvPr id="349" name="Google Shape;349;p5" descr="Heart outline"/>
          <p:cNvSpPr/>
          <p:nvPr/>
        </p:nvSpPr>
        <p:spPr>
          <a:xfrm>
            <a:off x="3807217" y="3043410"/>
            <a:ext cx="163108" cy="154545"/>
          </a:xfrm>
          <a:custGeom>
            <a:avLst/>
            <a:gdLst/>
            <a:ahLst/>
            <a:cxnLst/>
            <a:rect l="l" t="t" r="r" b="b"/>
            <a:pathLst>
              <a:path w="647700" h="613695" extrusionOk="0">
                <a:moveTo>
                  <a:pt x="485775" y="0"/>
                </a:moveTo>
                <a:cubicBezTo>
                  <a:pt x="430435" y="0"/>
                  <a:pt x="370751" y="34862"/>
                  <a:pt x="323850" y="127921"/>
                </a:cubicBezTo>
                <a:cubicBezTo>
                  <a:pt x="276958" y="34881"/>
                  <a:pt x="217256" y="0"/>
                  <a:pt x="161925" y="0"/>
                </a:cubicBezTo>
                <a:cubicBezTo>
                  <a:pt x="75657" y="0"/>
                  <a:pt x="0" y="84773"/>
                  <a:pt x="0" y="166021"/>
                </a:cubicBezTo>
                <a:cubicBezTo>
                  <a:pt x="0" y="366046"/>
                  <a:pt x="323850" y="613696"/>
                  <a:pt x="323850" y="613696"/>
                </a:cubicBezTo>
                <a:cubicBezTo>
                  <a:pt x="323850" y="613696"/>
                  <a:pt x="647700" y="366046"/>
                  <a:pt x="647700" y="166021"/>
                </a:cubicBezTo>
                <a:cubicBezTo>
                  <a:pt x="647700" y="84782"/>
                  <a:pt x="572033" y="0"/>
                  <a:pt x="485775" y="0"/>
                </a:cubicBezTo>
                <a:close/>
                <a:moveTo>
                  <a:pt x="323850" y="589378"/>
                </a:moveTo>
                <a:cubicBezTo>
                  <a:pt x="266843" y="543335"/>
                  <a:pt x="19050" y="333499"/>
                  <a:pt x="19050" y="166021"/>
                </a:cubicBezTo>
                <a:cubicBezTo>
                  <a:pt x="20547" y="128334"/>
                  <a:pt x="36017" y="92554"/>
                  <a:pt x="62446" y="65646"/>
                </a:cubicBezTo>
                <a:cubicBezTo>
                  <a:pt x="87887" y="37229"/>
                  <a:pt x="123808" y="20403"/>
                  <a:pt x="161925" y="19050"/>
                </a:cubicBezTo>
                <a:cubicBezTo>
                  <a:pt x="218008" y="19050"/>
                  <a:pt x="268119" y="59665"/>
                  <a:pt x="306838" y="136493"/>
                </a:cubicBezTo>
                <a:lnTo>
                  <a:pt x="323850" y="170250"/>
                </a:lnTo>
                <a:lnTo>
                  <a:pt x="340862" y="136493"/>
                </a:lnTo>
                <a:cubicBezTo>
                  <a:pt x="379581" y="59665"/>
                  <a:pt x="429692" y="19050"/>
                  <a:pt x="485775" y="19050"/>
                </a:cubicBezTo>
                <a:cubicBezTo>
                  <a:pt x="557879" y="19050"/>
                  <a:pt x="628650" y="91850"/>
                  <a:pt x="628650" y="166021"/>
                </a:cubicBezTo>
                <a:cubicBezTo>
                  <a:pt x="628650" y="333499"/>
                  <a:pt x="380857" y="543335"/>
                  <a:pt x="323850" y="589378"/>
                </a:cubicBezTo>
                <a:close/>
              </a:path>
            </a:pathLst>
          </a:custGeom>
          <a:solidFill>
            <a:srgbClr val="B4B5B2"/>
          </a:solidFill>
          <a:ln w="9525" cap="flat" cmpd="sng">
            <a:solidFill>
              <a:srgbClr val="B4B5B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nvGrpSpPr>
          <p:cNvPr id="350" name="Google Shape;350;p5"/>
          <p:cNvGrpSpPr/>
          <p:nvPr/>
        </p:nvGrpSpPr>
        <p:grpSpPr>
          <a:xfrm>
            <a:off x="4160380" y="3031858"/>
            <a:ext cx="177648" cy="177648"/>
            <a:chOff x="5734050" y="3067050"/>
            <a:chExt cx="723900" cy="723900"/>
          </a:xfrm>
        </p:grpSpPr>
        <p:sp>
          <p:nvSpPr>
            <p:cNvPr id="351" name="Google Shape;351;p5"/>
            <p:cNvSpPr/>
            <p:nvPr/>
          </p:nvSpPr>
          <p:spPr>
            <a:xfrm rot="-5400000">
              <a:off x="5876937" y="3267776"/>
              <a:ext cx="438124" cy="322424"/>
            </a:xfrm>
            <a:custGeom>
              <a:avLst/>
              <a:gdLst/>
              <a:ahLst/>
              <a:cxnLst/>
              <a:rect l="l" t="t" r="r" b="b"/>
              <a:pathLst>
                <a:path w="438124" h="322424" extrusionOk="0">
                  <a:moveTo>
                    <a:pt x="438125" y="161212"/>
                  </a:moveTo>
                  <a:cubicBezTo>
                    <a:pt x="438125" y="176994"/>
                    <a:pt x="425331" y="189787"/>
                    <a:pt x="409550" y="189787"/>
                  </a:cubicBezTo>
                  <a:lnTo>
                    <a:pt x="97511" y="189787"/>
                  </a:lnTo>
                  <a:lnTo>
                    <a:pt x="182093" y="274369"/>
                  </a:lnTo>
                  <a:cubicBezTo>
                    <a:pt x="192851" y="285915"/>
                    <a:pt x="192213" y="303997"/>
                    <a:pt x="180667" y="314755"/>
                  </a:cubicBezTo>
                  <a:cubicBezTo>
                    <a:pt x="169693" y="324981"/>
                    <a:pt x="152681" y="324981"/>
                    <a:pt x="141707" y="314755"/>
                  </a:cubicBezTo>
                  <a:lnTo>
                    <a:pt x="8357" y="181405"/>
                  </a:lnTo>
                  <a:cubicBezTo>
                    <a:pt x="-2786" y="170249"/>
                    <a:pt x="-2786" y="152176"/>
                    <a:pt x="8357" y="141019"/>
                  </a:cubicBezTo>
                  <a:lnTo>
                    <a:pt x="141707" y="7669"/>
                  </a:lnTo>
                  <a:cubicBezTo>
                    <a:pt x="153253" y="-3089"/>
                    <a:pt x="171334" y="-2451"/>
                    <a:pt x="182093" y="9095"/>
                  </a:cubicBezTo>
                  <a:cubicBezTo>
                    <a:pt x="192319" y="20069"/>
                    <a:pt x="192319" y="37081"/>
                    <a:pt x="182093" y="48055"/>
                  </a:cubicBezTo>
                  <a:lnTo>
                    <a:pt x="97511" y="132637"/>
                  </a:lnTo>
                  <a:lnTo>
                    <a:pt x="409550" y="132637"/>
                  </a:lnTo>
                  <a:cubicBezTo>
                    <a:pt x="425331" y="132637"/>
                    <a:pt x="438125" y="145431"/>
                    <a:pt x="438125" y="16121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52" name="Google Shape;352;p5"/>
            <p:cNvSpPr/>
            <p:nvPr/>
          </p:nvSpPr>
          <p:spPr>
            <a:xfrm rot="-5400000">
              <a:off x="5734050" y="3067050"/>
              <a:ext cx="723900" cy="723900"/>
            </a:xfrm>
            <a:custGeom>
              <a:avLst/>
              <a:gdLst/>
              <a:ahLst/>
              <a:cxnLst/>
              <a:rect l="l" t="t" r="r" b="b"/>
              <a:pathLst>
                <a:path w="723900" h="723900" extrusionOk="0">
                  <a:moveTo>
                    <a:pt x="0" y="361950"/>
                  </a:moveTo>
                  <a:cubicBezTo>
                    <a:pt x="0" y="561850"/>
                    <a:pt x="162051" y="723900"/>
                    <a:pt x="361950" y="723900"/>
                  </a:cubicBezTo>
                  <a:cubicBezTo>
                    <a:pt x="561850" y="723900"/>
                    <a:pt x="723900" y="561850"/>
                    <a:pt x="723900" y="361950"/>
                  </a:cubicBezTo>
                  <a:cubicBezTo>
                    <a:pt x="723900" y="162051"/>
                    <a:pt x="561850" y="0"/>
                    <a:pt x="361950" y="0"/>
                  </a:cubicBezTo>
                  <a:cubicBezTo>
                    <a:pt x="162051" y="0"/>
                    <a:pt x="0" y="162051"/>
                    <a:pt x="0" y="361950"/>
                  </a:cubicBezTo>
                  <a:close/>
                  <a:moveTo>
                    <a:pt x="57150" y="361950"/>
                  </a:moveTo>
                  <a:cubicBezTo>
                    <a:pt x="57150" y="193614"/>
                    <a:pt x="193614" y="57150"/>
                    <a:pt x="361950" y="57150"/>
                  </a:cubicBezTo>
                  <a:cubicBezTo>
                    <a:pt x="530286" y="57150"/>
                    <a:pt x="666750" y="193614"/>
                    <a:pt x="666750" y="361950"/>
                  </a:cubicBezTo>
                  <a:cubicBezTo>
                    <a:pt x="666750" y="530286"/>
                    <a:pt x="530286" y="666750"/>
                    <a:pt x="361950" y="666750"/>
                  </a:cubicBezTo>
                  <a:cubicBezTo>
                    <a:pt x="193614" y="666750"/>
                    <a:pt x="57150" y="530286"/>
                    <a:pt x="57150" y="361950"/>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353" name="Google Shape;353;p5"/>
          <p:cNvSpPr/>
          <p:nvPr/>
        </p:nvSpPr>
        <p:spPr>
          <a:xfrm>
            <a:off x="6037505" y="3711987"/>
            <a:ext cx="8096" cy="857"/>
          </a:xfrm>
          <a:custGeom>
            <a:avLst/>
            <a:gdLst/>
            <a:ahLst/>
            <a:cxnLst/>
            <a:rect l="l" t="t" r="r" b="b"/>
            <a:pathLst>
              <a:path w="8096" h="857" extrusionOk="0">
                <a:moveTo>
                  <a:pt x="0" y="857"/>
                </a:moveTo>
                <a:lnTo>
                  <a:pt x="8096" y="857"/>
                </a:lnTo>
                <a:cubicBezTo>
                  <a:pt x="5429" y="-286"/>
                  <a:pt x="2667" y="-286"/>
                  <a:pt x="0" y="857"/>
                </a:cubicBezTo>
                <a:close/>
              </a:path>
            </a:pathLst>
          </a:custGeom>
          <a:solidFill>
            <a:srgbClr val="2B2B2B"/>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54" name="Google Shape;354;p5"/>
          <p:cNvSpPr/>
          <p:nvPr/>
        </p:nvSpPr>
        <p:spPr>
          <a:xfrm>
            <a:off x="6037505" y="3711265"/>
            <a:ext cx="8096" cy="1578"/>
          </a:xfrm>
          <a:custGeom>
            <a:avLst/>
            <a:gdLst/>
            <a:ahLst/>
            <a:cxnLst/>
            <a:rect l="l" t="t" r="r" b="b"/>
            <a:pathLst>
              <a:path w="8096" h="1578" extrusionOk="0">
                <a:moveTo>
                  <a:pt x="0" y="1579"/>
                </a:moveTo>
                <a:cubicBezTo>
                  <a:pt x="2667" y="436"/>
                  <a:pt x="5429" y="436"/>
                  <a:pt x="8096" y="1579"/>
                </a:cubicBezTo>
                <a:cubicBezTo>
                  <a:pt x="5429" y="-231"/>
                  <a:pt x="2667" y="-802"/>
                  <a:pt x="0" y="1579"/>
                </a:cubicBezTo>
                <a:close/>
              </a:path>
            </a:pathLst>
          </a:custGeom>
          <a:solidFill>
            <a:srgbClr val="2B2B2B"/>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55" name="Google Shape;355;p5"/>
          <p:cNvSpPr/>
          <p:nvPr/>
        </p:nvSpPr>
        <p:spPr>
          <a:xfrm>
            <a:off x="6051031" y="3711987"/>
            <a:ext cx="6762" cy="857"/>
          </a:xfrm>
          <a:custGeom>
            <a:avLst/>
            <a:gdLst/>
            <a:ahLst/>
            <a:cxnLst/>
            <a:rect l="l" t="t" r="r" b="b"/>
            <a:pathLst>
              <a:path w="6762" h="857" extrusionOk="0">
                <a:moveTo>
                  <a:pt x="0" y="857"/>
                </a:moveTo>
                <a:lnTo>
                  <a:pt x="6763" y="857"/>
                </a:lnTo>
                <a:cubicBezTo>
                  <a:pt x="4477" y="-286"/>
                  <a:pt x="2286" y="-286"/>
                  <a:pt x="0" y="857"/>
                </a:cubicBezTo>
                <a:close/>
              </a:path>
            </a:pathLst>
          </a:custGeom>
          <a:solidFill>
            <a:srgbClr val="2B2B2B"/>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56" name="Google Shape;356;p5"/>
          <p:cNvSpPr/>
          <p:nvPr/>
        </p:nvSpPr>
        <p:spPr>
          <a:xfrm>
            <a:off x="6051031" y="3711340"/>
            <a:ext cx="6762" cy="1503"/>
          </a:xfrm>
          <a:custGeom>
            <a:avLst/>
            <a:gdLst/>
            <a:ahLst/>
            <a:cxnLst/>
            <a:rect l="l" t="t" r="r" b="b"/>
            <a:pathLst>
              <a:path w="6762" h="1503" extrusionOk="0">
                <a:moveTo>
                  <a:pt x="0" y="1504"/>
                </a:moveTo>
                <a:cubicBezTo>
                  <a:pt x="2286" y="361"/>
                  <a:pt x="4477" y="361"/>
                  <a:pt x="6763" y="1504"/>
                </a:cubicBezTo>
                <a:cubicBezTo>
                  <a:pt x="4477" y="-687"/>
                  <a:pt x="2286" y="-306"/>
                  <a:pt x="0" y="1504"/>
                </a:cubicBezTo>
                <a:close/>
              </a:path>
            </a:pathLst>
          </a:custGeom>
          <a:solidFill>
            <a:srgbClr val="2B2B2B"/>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57" name="Google Shape;357;p5"/>
          <p:cNvSpPr txBox="1"/>
          <p:nvPr/>
        </p:nvSpPr>
        <p:spPr>
          <a:xfrm>
            <a:off x="3418179" y="3427067"/>
            <a:ext cx="268022"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en-IN" sz="1000" b="0" i="0" u="none" strike="noStrike" cap="none">
                <a:solidFill>
                  <a:srgbClr val="B4B5B2"/>
                </a:solidFill>
                <a:latin typeface="Open Sans"/>
                <a:ea typeface="Open Sans"/>
                <a:cs typeface="Open Sans"/>
                <a:sym typeface="Open Sans"/>
              </a:rPr>
              <a:t>#</a:t>
            </a:r>
            <a:endParaRPr sz="1400" b="0" i="0" u="none" strike="noStrike" cap="none">
              <a:solidFill>
                <a:srgbClr val="000000"/>
              </a:solidFill>
              <a:latin typeface="Arial"/>
              <a:ea typeface="Arial"/>
              <a:cs typeface="Arial"/>
              <a:sym typeface="Arial"/>
            </a:endParaRPr>
          </a:p>
        </p:txBody>
      </p:sp>
      <p:sp>
        <p:nvSpPr>
          <p:cNvPr id="358" name="Google Shape;358;p5"/>
          <p:cNvSpPr txBox="1"/>
          <p:nvPr/>
        </p:nvSpPr>
        <p:spPr>
          <a:xfrm>
            <a:off x="3702847" y="3427067"/>
            <a:ext cx="436338"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en-IN" sz="1000" b="0" i="0" u="none" strike="noStrike" cap="none">
                <a:solidFill>
                  <a:srgbClr val="B4B5B2"/>
                </a:solidFill>
                <a:latin typeface="Open Sans"/>
                <a:ea typeface="Open Sans"/>
                <a:cs typeface="Open Sans"/>
                <a:sym typeface="Open Sans"/>
              </a:rPr>
              <a:t>Title</a:t>
            </a:r>
            <a:endParaRPr sz="1400" b="0" i="0" u="none" strike="noStrike" cap="none">
              <a:solidFill>
                <a:srgbClr val="000000"/>
              </a:solidFill>
              <a:latin typeface="Arial"/>
              <a:ea typeface="Arial"/>
              <a:cs typeface="Arial"/>
              <a:sym typeface="Arial"/>
            </a:endParaRPr>
          </a:p>
        </p:txBody>
      </p:sp>
      <p:sp>
        <p:nvSpPr>
          <p:cNvPr id="359" name="Google Shape;359;p5"/>
          <p:cNvSpPr txBox="1"/>
          <p:nvPr/>
        </p:nvSpPr>
        <p:spPr>
          <a:xfrm>
            <a:off x="7060155" y="3427067"/>
            <a:ext cx="514800" cy="246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en-IN" sz="1000" b="0" i="0" u="none" strike="noStrike" cap="none">
                <a:solidFill>
                  <a:srgbClr val="B4B5B2"/>
                </a:solidFill>
                <a:latin typeface="Open Sans"/>
                <a:ea typeface="Open Sans"/>
                <a:cs typeface="Open Sans"/>
                <a:sym typeface="Open Sans"/>
              </a:rPr>
              <a:t>Artist</a:t>
            </a:r>
            <a:endParaRPr sz="1400" b="0" i="0" u="none" strike="noStrike" cap="none">
              <a:solidFill>
                <a:srgbClr val="000000"/>
              </a:solidFill>
              <a:latin typeface="Arial"/>
              <a:ea typeface="Arial"/>
              <a:cs typeface="Arial"/>
              <a:sym typeface="Arial"/>
            </a:endParaRPr>
          </a:p>
        </p:txBody>
      </p:sp>
      <p:sp>
        <p:nvSpPr>
          <p:cNvPr id="360" name="Google Shape;360;p5"/>
          <p:cNvSpPr txBox="1"/>
          <p:nvPr/>
        </p:nvSpPr>
        <p:spPr>
          <a:xfrm>
            <a:off x="9160488" y="3427067"/>
            <a:ext cx="575700" cy="246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en-IN" sz="1000" b="0" i="0" u="none" strike="noStrike" cap="none">
                <a:solidFill>
                  <a:srgbClr val="B4B5B2"/>
                </a:solidFill>
                <a:latin typeface="Open Sans"/>
                <a:ea typeface="Open Sans"/>
                <a:cs typeface="Open Sans"/>
                <a:sym typeface="Open Sans"/>
              </a:rPr>
              <a:t>Tools</a:t>
            </a:r>
            <a:endParaRPr sz="1400" b="0" i="0" u="none" strike="noStrike" cap="none">
              <a:solidFill>
                <a:srgbClr val="000000"/>
              </a:solidFill>
              <a:latin typeface="Arial"/>
              <a:ea typeface="Arial"/>
              <a:cs typeface="Arial"/>
              <a:sym typeface="Arial"/>
            </a:endParaRPr>
          </a:p>
        </p:txBody>
      </p:sp>
      <p:pic>
        <p:nvPicPr>
          <p:cNvPr id="361" name="Google Shape;361;p5"/>
          <p:cNvPicPr preferRelativeResize="0"/>
          <p:nvPr/>
        </p:nvPicPr>
        <p:blipFill rotWithShape="1">
          <a:blip r:embed="rId3">
            <a:alphaModFix/>
          </a:blip>
          <a:srcRect/>
          <a:stretch/>
        </p:blipFill>
        <p:spPr>
          <a:xfrm>
            <a:off x="11416869" y="3468278"/>
            <a:ext cx="147710" cy="147710"/>
          </a:xfrm>
          <a:prstGeom prst="rect">
            <a:avLst/>
          </a:prstGeom>
          <a:noFill/>
          <a:ln>
            <a:noFill/>
          </a:ln>
        </p:spPr>
      </p:pic>
      <p:sp>
        <p:nvSpPr>
          <p:cNvPr id="362" name="Google Shape;362;p5"/>
          <p:cNvSpPr txBox="1"/>
          <p:nvPr/>
        </p:nvSpPr>
        <p:spPr>
          <a:xfrm>
            <a:off x="3418179" y="3829671"/>
            <a:ext cx="258404"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en-IN" sz="1000" b="0" i="0" u="none" strike="noStrike" cap="none">
                <a:solidFill>
                  <a:srgbClr val="1ED760"/>
                </a:solidFill>
                <a:latin typeface="Open Sans"/>
                <a:ea typeface="Open Sans"/>
                <a:cs typeface="Open Sans"/>
                <a:sym typeface="Open Sans"/>
              </a:rPr>
              <a:t>1</a:t>
            </a:r>
            <a:endParaRPr sz="1400" b="0" i="0" u="none" strike="noStrike" cap="none">
              <a:solidFill>
                <a:srgbClr val="000000"/>
              </a:solidFill>
              <a:latin typeface="Arial"/>
              <a:ea typeface="Arial"/>
              <a:cs typeface="Arial"/>
              <a:sym typeface="Arial"/>
            </a:endParaRPr>
          </a:p>
        </p:txBody>
      </p:sp>
      <p:sp>
        <p:nvSpPr>
          <p:cNvPr id="363" name="Google Shape;363;p5"/>
          <p:cNvSpPr txBox="1"/>
          <p:nvPr/>
        </p:nvSpPr>
        <p:spPr>
          <a:xfrm>
            <a:off x="3702847" y="3845014"/>
            <a:ext cx="1754006" cy="21544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800"/>
              <a:buFont typeface="Arial"/>
              <a:buNone/>
            </a:pPr>
            <a:r>
              <a:rPr lang="en-IN" sz="800" b="0" i="0" u="none" strike="noStrike" cap="none">
                <a:solidFill>
                  <a:srgbClr val="1ED760"/>
                </a:solidFill>
                <a:latin typeface="Open Sans"/>
                <a:ea typeface="Open Sans"/>
                <a:cs typeface="Open Sans"/>
                <a:sym typeface="Open Sans"/>
              </a:rPr>
              <a:t>Data &amp; Data Cleaning (Remix)</a:t>
            </a:r>
            <a:endParaRPr sz="800" b="0" i="0" u="none" strike="noStrike" cap="none">
              <a:solidFill>
                <a:srgbClr val="1ED760"/>
              </a:solidFill>
              <a:latin typeface="Open Sans"/>
              <a:ea typeface="Open Sans"/>
              <a:cs typeface="Open Sans"/>
              <a:sym typeface="Open Sans"/>
            </a:endParaRPr>
          </a:p>
        </p:txBody>
      </p:sp>
      <p:sp>
        <p:nvSpPr>
          <p:cNvPr id="364" name="Google Shape;364;p5"/>
          <p:cNvSpPr txBox="1"/>
          <p:nvPr/>
        </p:nvSpPr>
        <p:spPr>
          <a:xfrm>
            <a:off x="6683962" y="3845014"/>
            <a:ext cx="946093" cy="215444"/>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800"/>
              <a:buFont typeface="Arial"/>
              <a:buNone/>
            </a:pPr>
            <a:r>
              <a:rPr lang="en-IN" sz="800" b="0" i="0" u="none" strike="noStrike" cap="none">
                <a:solidFill>
                  <a:srgbClr val="1ED760"/>
                </a:solidFill>
                <a:latin typeface="Open Sans"/>
                <a:ea typeface="Open Sans"/>
                <a:cs typeface="Open Sans"/>
                <a:sym typeface="Open Sans"/>
              </a:rPr>
              <a:t>Airis Wang</a:t>
            </a:r>
            <a:endParaRPr sz="800" b="0" i="0" u="none" strike="noStrike" cap="none">
              <a:solidFill>
                <a:srgbClr val="1ED760"/>
              </a:solidFill>
              <a:latin typeface="Open Sans"/>
              <a:ea typeface="Open Sans"/>
              <a:cs typeface="Open Sans"/>
              <a:sym typeface="Open Sans"/>
            </a:endParaRPr>
          </a:p>
        </p:txBody>
      </p:sp>
      <p:sp>
        <p:nvSpPr>
          <p:cNvPr id="365" name="Google Shape;365;p5"/>
          <p:cNvSpPr txBox="1"/>
          <p:nvPr/>
        </p:nvSpPr>
        <p:spPr>
          <a:xfrm>
            <a:off x="8212276" y="3845025"/>
            <a:ext cx="1524000" cy="215400"/>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800"/>
              <a:buFont typeface="Arial"/>
              <a:buNone/>
            </a:pPr>
            <a:r>
              <a:rPr lang="en-IN" sz="800" b="0" i="0" u="none" strike="noStrike" cap="none">
                <a:solidFill>
                  <a:srgbClr val="1ED760"/>
                </a:solidFill>
                <a:latin typeface="Open Sans"/>
                <a:ea typeface="Open Sans"/>
                <a:cs typeface="Open Sans"/>
                <a:sym typeface="Open Sans"/>
              </a:rPr>
              <a:t>Python, Pandas, Jupyter</a:t>
            </a:r>
            <a:endParaRPr sz="800" b="0" i="0" u="none" strike="noStrike" cap="none">
              <a:solidFill>
                <a:srgbClr val="1ED760"/>
              </a:solidFill>
              <a:latin typeface="Open Sans"/>
              <a:ea typeface="Open Sans"/>
              <a:cs typeface="Open Sans"/>
              <a:sym typeface="Open Sans"/>
            </a:endParaRPr>
          </a:p>
        </p:txBody>
      </p:sp>
      <p:sp>
        <p:nvSpPr>
          <p:cNvPr id="366" name="Google Shape;366;p5"/>
          <p:cNvSpPr txBox="1"/>
          <p:nvPr/>
        </p:nvSpPr>
        <p:spPr>
          <a:xfrm>
            <a:off x="11204386" y="3845014"/>
            <a:ext cx="449162" cy="215444"/>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800"/>
              <a:buFont typeface="Arial"/>
              <a:buNone/>
            </a:pPr>
            <a:r>
              <a:rPr lang="en-IN" sz="800" b="0" i="0" u="none" strike="noStrike" cap="none">
                <a:solidFill>
                  <a:srgbClr val="1ED760"/>
                </a:solidFill>
                <a:latin typeface="Open Sans"/>
                <a:ea typeface="Open Sans"/>
                <a:cs typeface="Open Sans"/>
                <a:sym typeface="Open Sans"/>
              </a:rPr>
              <a:t>02:00</a:t>
            </a:r>
            <a:endParaRPr sz="800" b="0" i="0" u="none" strike="noStrike" cap="none">
              <a:solidFill>
                <a:srgbClr val="1ED760"/>
              </a:solidFill>
              <a:latin typeface="Open Sans"/>
              <a:ea typeface="Open Sans"/>
              <a:cs typeface="Open Sans"/>
              <a:sym typeface="Open Sans"/>
            </a:endParaRPr>
          </a:p>
        </p:txBody>
      </p:sp>
      <p:sp>
        <p:nvSpPr>
          <p:cNvPr id="367" name="Google Shape;367;p5"/>
          <p:cNvSpPr txBox="1"/>
          <p:nvPr/>
        </p:nvSpPr>
        <p:spPr>
          <a:xfrm>
            <a:off x="3418179" y="4290302"/>
            <a:ext cx="258404"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en-IN" sz="1000" b="0" i="0" u="none" strike="noStrike" cap="none">
                <a:solidFill>
                  <a:schemeClr val="lt1"/>
                </a:solidFill>
                <a:latin typeface="Open Sans"/>
                <a:ea typeface="Open Sans"/>
                <a:cs typeface="Open Sans"/>
                <a:sym typeface="Open Sans"/>
              </a:rPr>
              <a:t>2</a:t>
            </a:r>
            <a:endParaRPr sz="1400" b="0" i="0" u="none" strike="noStrike" cap="none">
              <a:solidFill>
                <a:srgbClr val="000000"/>
              </a:solidFill>
              <a:latin typeface="Arial"/>
              <a:ea typeface="Arial"/>
              <a:cs typeface="Arial"/>
              <a:sym typeface="Arial"/>
            </a:endParaRPr>
          </a:p>
        </p:txBody>
      </p:sp>
      <p:sp>
        <p:nvSpPr>
          <p:cNvPr id="368" name="Google Shape;368;p5"/>
          <p:cNvSpPr txBox="1"/>
          <p:nvPr/>
        </p:nvSpPr>
        <p:spPr>
          <a:xfrm>
            <a:off x="3702847" y="4305645"/>
            <a:ext cx="1754006" cy="21544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800"/>
              <a:buFont typeface="Arial"/>
              <a:buNone/>
            </a:pPr>
            <a:r>
              <a:rPr lang="en-IN" sz="800" b="0" i="0" u="none" strike="noStrike" cap="none">
                <a:solidFill>
                  <a:schemeClr val="lt1"/>
                </a:solidFill>
                <a:latin typeface="Open Sans"/>
                <a:ea typeface="Open Sans"/>
                <a:cs typeface="Open Sans"/>
                <a:sym typeface="Open Sans"/>
              </a:rPr>
              <a:t>Exploratory Data Analysis</a:t>
            </a:r>
            <a:endParaRPr sz="800" b="0" i="0" u="none" strike="noStrike" cap="none">
              <a:solidFill>
                <a:schemeClr val="lt1"/>
              </a:solidFill>
              <a:latin typeface="Open Sans"/>
              <a:ea typeface="Open Sans"/>
              <a:cs typeface="Open Sans"/>
              <a:sym typeface="Open Sans"/>
            </a:endParaRPr>
          </a:p>
        </p:txBody>
      </p:sp>
      <p:sp>
        <p:nvSpPr>
          <p:cNvPr id="369" name="Google Shape;369;p5"/>
          <p:cNvSpPr txBox="1"/>
          <p:nvPr/>
        </p:nvSpPr>
        <p:spPr>
          <a:xfrm>
            <a:off x="6683974" y="4305650"/>
            <a:ext cx="946200" cy="215400"/>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800"/>
              <a:buFont typeface="Arial"/>
              <a:buNone/>
            </a:pPr>
            <a:r>
              <a:rPr lang="en-IN" sz="800" b="0" i="0" u="none" strike="noStrike" cap="none">
                <a:solidFill>
                  <a:schemeClr val="lt1"/>
                </a:solidFill>
                <a:latin typeface="Open Sans"/>
                <a:ea typeface="Open Sans"/>
                <a:cs typeface="Open Sans"/>
                <a:sym typeface="Open Sans"/>
              </a:rPr>
              <a:t>Makafui Ama</a:t>
            </a:r>
            <a:endParaRPr sz="800" b="0" i="0" u="none" strike="noStrike" cap="none">
              <a:solidFill>
                <a:schemeClr val="lt1"/>
              </a:solidFill>
              <a:latin typeface="Open Sans"/>
              <a:ea typeface="Open Sans"/>
              <a:cs typeface="Open Sans"/>
              <a:sym typeface="Open Sans"/>
            </a:endParaRPr>
          </a:p>
        </p:txBody>
      </p:sp>
      <p:sp>
        <p:nvSpPr>
          <p:cNvPr id="370" name="Google Shape;370;p5"/>
          <p:cNvSpPr txBox="1"/>
          <p:nvPr/>
        </p:nvSpPr>
        <p:spPr>
          <a:xfrm>
            <a:off x="8442399" y="4305650"/>
            <a:ext cx="1293900" cy="215400"/>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800"/>
              <a:buFont typeface="Arial"/>
              <a:buNone/>
            </a:pPr>
            <a:r>
              <a:rPr lang="en-IN" sz="800" b="0" i="0" u="none" strike="noStrike" cap="none">
                <a:solidFill>
                  <a:schemeClr val="lt1"/>
                </a:solidFill>
                <a:latin typeface="Open Sans"/>
                <a:ea typeface="Open Sans"/>
                <a:cs typeface="Open Sans"/>
                <a:sym typeface="Open Sans"/>
              </a:rPr>
              <a:t>Seaborn &amp; Matplotlib</a:t>
            </a:r>
            <a:endParaRPr sz="800" b="0" i="0" u="none" strike="noStrike" cap="none">
              <a:solidFill>
                <a:schemeClr val="lt1"/>
              </a:solidFill>
              <a:latin typeface="Open Sans"/>
              <a:ea typeface="Open Sans"/>
              <a:cs typeface="Open Sans"/>
              <a:sym typeface="Open Sans"/>
            </a:endParaRPr>
          </a:p>
        </p:txBody>
      </p:sp>
      <p:sp>
        <p:nvSpPr>
          <p:cNvPr id="371" name="Google Shape;371;p5"/>
          <p:cNvSpPr txBox="1"/>
          <p:nvPr/>
        </p:nvSpPr>
        <p:spPr>
          <a:xfrm>
            <a:off x="11204386" y="4305645"/>
            <a:ext cx="449162" cy="215444"/>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800"/>
              <a:buFont typeface="Arial"/>
              <a:buNone/>
            </a:pPr>
            <a:r>
              <a:rPr lang="en-IN" sz="800" b="0" i="0" u="none" strike="noStrike" cap="none">
                <a:solidFill>
                  <a:schemeClr val="lt1"/>
                </a:solidFill>
                <a:latin typeface="Open Sans"/>
                <a:ea typeface="Open Sans"/>
                <a:cs typeface="Open Sans"/>
                <a:sym typeface="Open Sans"/>
              </a:rPr>
              <a:t>02:30</a:t>
            </a:r>
            <a:endParaRPr sz="800" b="0" i="0" u="none" strike="noStrike" cap="none">
              <a:solidFill>
                <a:schemeClr val="lt1"/>
              </a:solidFill>
              <a:latin typeface="Open Sans"/>
              <a:ea typeface="Open Sans"/>
              <a:cs typeface="Open Sans"/>
              <a:sym typeface="Open Sans"/>
            </a:endParaRPr>
          </a:p>
        </p:txBody>
      </p:sp>
      <p:sp>
        <p:nvSpPr>
          <p:cNvPr id="372" name="Google Shape;372;p5"/>
          <p:cNvSpPr txBox="1"/>
          <p:nvPr/>
        </p:nvSpPr>
        <p:spPr>
          <a:xfrm>
            <a:off x="3418179" y="4750933"/>
            <a:ext cx="258404"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en-IN" sz="1000" b="0" i="0" u="none" strike="noStrike" cap="none">
                <a:solidFill>
                  <a:schemeClr val="lt1"/>
                </a:solidFill>
                <a:latin typeface="Open Sans"/>
                <a:ea typeface="Open Sans"/>
                <a:cs typeface="Open Sans"/>
                <a:sym typeface="Open Sans"/>
              </a:rPr>
              <a:t>3</a:t>
            </a:r>
            <a:endParaRPr sz="1400" b="0" i="0" u="none" strike="noStrike" cap="none">
              <a:solidFill>
                <a:srgbClr val="000000"/>
              </a:solidFill>
              <a:latin typeface="Arial"/>
              <a:ea typeface="Arial"/>
              <a:cs typeface="Arial"/>
              <a:sym typeface="Arial"/>
            </a:endParaRPr>
          </a:p>
        </p:txBody>
      </p:sp>
      <p:sp>
        <p:nvSpPr>
          <p:cNvPr id="373" name="Google Shape;373;p5"/>
          <p:cNvSpPr txBox="1"/>
          <p:nvPr/>
        </p:nvSpPr>
        <p:spPr>
          <a:xfrm>
            <a:off x="3702847" y="4766276"/>
            <a:ext cx="1316400" cy="2154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800"/>
              <a:buFont typeface="Arial"/>
              <a:buNone/>
            </a:pPr>
            <a:r>
              <a:rPr lang="en-IN" sz="800" b="0" i="0" u="none" strike="noStrike" cap="none">
                <a:solidFill>
                  <a:schemeClr val="lt1"/>
                </a:solidFill>
                <a:latin typeface="Open Sans"/>
                <a:ea typeface="Open Sans"/>
                <a:cs typeface="Open Sans"/>
                <a:sym typeface="Open Sans"/>
              </a:rPr>
              <a:t>Dashboard </a:t>
            </a:r>
            <a:endParaRPr sz="800" b="0" i="0" u="none" strike="noStrike" cap="none">
              <a:solidFill>
                <a:schemeClr val="lt1"/>
              </a:solidFill>
              <a:latin typeface="Open Sans"/>
              <a:ea typeface="Open Sans"/>
              <a:cs typeface="Open Sans"/>
              <a:sym typeface="Open Sans"/>
            </a:endParaRPr>
          </a:p>
        </p:txBody>
      </p:sp>
      <p:sp>
        <p:nvSpPr>
          <p:cNvPr id="374" name="Google Shape;374;p5"/>
          <p:cNvSpPr txBox="1"/>
          <p:nvPr/>
        </p:nvSpPr>
        <p:spPr>
          <a:xfrm>
            <a:off x="6720976" y="4766275"/>
            <a:ext cx="909300" cy="215400"/>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800"/>
              <a:buFont typeface="Arial"/>
              <a:buNone/>
            </a:pPr>
            <a:r>
              <a:rPr lang="en-IN" sz="800" b="0" i="0" u="none" strike="noStrike" cap="none">
                <a:solidFill>
                  <a:schemeClr val="lt1"/>
                </a:solidFill>
                <a:latin typeface="Open Sans"/>
                <a:ea typeface="Open Sans"/>
                <a:cs typeface="Open Sans"/>
                <a:sym typeface="Open Sans"/>
              </a:rPr>
              <a:t>Jesus Meza</a:t>
            </a:r>
            <a:endParaRPr sz="800" b="0" i="0" u="none" strike="noStrike" cap="none">
              <a:solidFill>
                <a:schemeClr val="lt1"/>
              </a:solidFill>
              <a:latin typeface="Open Sans"/>
              <a:ea typeface="Open Sans"/>
              <a:cs typeface="Open Sans"/>
              <a:sym typeface="Open Sans"/>
            </a:endParaRPr>
          </a:p>
        </p:txBody>
      </p:sp>
      <p:sp>
        <p:nvSpPr>
          <p:cNvPr id="375" name="Google Shape;375;p5"/>
          <p:cNvSpPr txBox="1"/>
          <p:nvPr/>
        </p:nvSpPr>
        <p:spPr>
          <a:xfrm>
            <a:off x="8588269" y="4766275"/>
            <a:ext cx="1148100" cy="215400"/>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800"/>
              <a:buFont typeface="Arial"/>
              <a:buNone/>
            </a:pPr>
            <a:r>
              <a:rPr lang="en-IN" sz="800" b="0" i="0" u="none" strike="noStrike" cap="none">
                <a:solidFill>
                  <a:schemeClr val="lt1"/>
                </a:solidFill>
                <a:latin typeface="Open Sans"/>
                <a:ea typeface="Open Sans"/>
                <a:cs typeface="Open Sans"/>
                <a:sym typeface="Open Sans"/>
              </a:rPr>
              <a:t>Looker Studio</a:t>
            </a:r>
            <a:endParaRPr sz="800" b="0" i="0" u="none" strike="noStrike" cap="none">
              <a:solidFill>
                <a:schemeClr val="lt1"/>
              </a:solidFill>
              <a:latin typeface="Open Sans"/>
              <a:ea typeface="Open Sans"/>
              <a:cs typeface="Open Sans"/>
              <a:sym typeface="Open Sans"/>
            </a:endParaRPr>
          </a:p>
        </p:txBody>
      </p:sp>
      <p:sp>
        <p:nvSpPr>
          <p:cNvPr id="376" name="Google Shape;376;p5"/>
          <p:cNvSpPr txBox="1"/>
          <p:nvPr/>
        </p:nvSpPr>
        <p:spPr>
          <a:xfrm>
            <a:off x="11204386" y="4766276"/>
            <a:ext cx="449162" cy="215444"/>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800"/>
              <a:buFont typeface="Arial"/>
              <a:buNone/>
            </a:pPr>
            <a:r>
              <a:rPr lang="en-IN" sz="800" b="0" i="0" u="none" strike="noStrike" cap="none">
                <a:solidFill>
                  <a:schemeClr val="lt1"/>
                </a:solidFill>
                <a:latin typeface="Open Sans"/>
                <a:ea typeface="Open Sans"/>
                <a:cs typeface="Open Sans"/>
                <a:sym typeface="Open Sans"/>
              </a:rPr>
              <a:t>03:30</a:t>
            </a:r>
            <a:endParaRPr sz="800" b="0" i="0" u="none" strike="noStrike" cap="none">
              <a:solidFill>
                <a:schemeClr val="lt1"/>
              </a:solidFill>
              <a:latin typeface="Open Sans"/>
              <a:ea typeface="Open Sans"/>
              <a:cs typeface="Open Sans"/>
              <a:sym typeface="Open Sans"/>
            </a:endParaRPr>
          </a:p>
        </p:txBody>
      </p:sp>
      <p:sp>
        <p:nvSpPr>
          <p:cNvPr id="377" name="Google Shape;377;p5"/>
          <p:cNvSpPr txBox="1"/>
          <p:nvPr/>
        </p:nvSpPr>
        <p:spPr>
          <a:xfrm>
            <a:off x="3418179" y="5211564"/>
            <a:ext cx="258404"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en-IN" sz="1000" b="0" i="0" u="none" strike="noStrike" cap="none">
                <a:solidFill>
                  <a:schemeClr val="lt1"/>
                </a:solidFill>
                <a:latin typeface="Open Sans"/>
                <a:ea typeface="Open Sans"/>
                <a:cs typeface="Open Sans"/>
                <a:sym typeface="Open Sans"/>
              </a:rPr>
              <a:t>4</a:t>
            </a:r>
            <a:endParaRPr sz="1400" b="0" i="0" u="none" strike="noStrike" cap="none">
              <a:solidFill>
                <a:srgbClr val="000000"/>
              </a:solidFill>
              <a:latin typeface="Arial"/>
              <a:ea typeface="Arial"/>
              <a:cs typeface="Arial"/>
              <a:sym typeface="Arial"/>
            </a:endParaRPr>
          </a:p>
        </p:txBody>
      </p:sp>
      <p:sp>
        <p:nvSpPr>
          <p:cNvPr id="378" name="Google Shape;378;p5"/>
          <p:cNvSpPr txBox="1"/>
          <p:nvPr/>
        </p:nvSpPr>
        <p:spPr>
          <a:xfrm>
            <a:off x="3702847" y="5226907"/>
            <a:ext cx="1592103" cy="21544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800"/>
              <a:buFont typeface="Arial"/>
              <a:buNone/>
            </a:pPr>
            <a:r>
              <a:rPr lang="en-IN" sz="800" b="0" i="0" u="none" strike="noStrike" cap="none">
                <a:solidFill>
                  <a:schemeClr val="lt1"/>
                </a:solidFill>
                <a:latin typeface="Open Sans"/>
                <a:ea typeface="Open Sans"/>
                <a:cs typeface="Open Sans"/>
                <a:sym typeface="Open Sans"/>
              </a:rPr>
              <a:t>Data Modeling</a:t>
            </a:r>
            <a:endParaRPr sz="800" b="0" i="0" u="none" strike="noStrike" cap="none">
              <a:solidFill>
                <a:schemeClr val="lt1"/>
              </a:solidFill>
              <a:latin typeface="Open Sans"/>
              <a:ea typeface="Open Sans"/>
              <a:cs typeface="Open Sans"/>
              <a:sym typeface="Open Sans"/>
            </a:endParaRPr>
          </a:p>
        </p:txBody>
      </p:sp>
      <p:sp>
        <p:nvSpPr>
          <p:cNvPr id="379" name="Google Shape;379;p5"/>
          <p:cNvSpPr txBox="1"/>
          <p:nvPr/>
        </p:nvSpPr>
        <p:spPr>
          <a:xfrm>
            <a:off x="6037902" y="5226900"/>
            <a:ext cx="1592100" cy="215400"/>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800"/>
              <a:buFont typeface="Arial"/>
              <a:buNone/>
            </a:pPr>
            <a:r>
              <a:rPr lang="en-IN" sz="800" b="0" i="0" u="none" strike="noStrike" cap="none">
                <a:solidFill>
                  <a:schemeClr val="lt1"/>
                </a:solidFill>
                <a:latin typeface="Open Sans"/>
                <a:ea typeface="Open Sans"/>
                <a:cs typeface="Open Sans"/>
                <a:sym typeface="Open Sans"/>
              </a:rPr>
              <a:t>Alex Barker ft. Makafui Ama</a:t>
            </a:r>
            <a:endParaRPr sz="800" b="0" i="0" u="none" strike="noStrike" cap="none">
              <a:solidFill>
                <a:schemeClr val="lt1"/>
              </a:solidFill>
              <a:latin typeface="Open Sans"/>
              <a:ea typeface="Open Sans"/>
              <a:cs typeface="Open Sans"/>
              <a:sym typeface="Open Sans"/>
            </a:endParaRPr>
          </a:p>
        </p:txBody>
      </p:sp>
      <p:sp>
        <p:nvSpPr>
          <p:cNvPr id="380" name="Google Shape;380;p5"/>
          <p:cNvSpPr txBox="1"/>
          <p:nvPr/>
        </p:nvSpPr>
        <p:spPr>
          <a:xfrm>
            <a:off x="8071137" y="5226900"/>
            <a:ext cx="1665000" cy="215400"/>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800"/>
              <a:buFont typeface="Arial"/>
              <a:buNone/>
            </a:pPr>
            <a:r>
              <a:rPr lang="en-IN" sz="800" b="0" i="0" u="none" strike="noStrike" cap="none">
                <a:solidFill>
                  <a:schemeClr val="lt1"/>
                </a:solidFill>
                <a:latin typeface="Open Sans"/>
                <a:ea typeface="Open Sans"/>
                <a:cs typeface="Open Sans"/>
                <a:sym typeface="Open Sans"/>
              </a:rPr>
              <a:t>Brought to You by Statistics</a:t>
            </a:r>
            <a:endParaRPr sz="800" b="0" i="0" u="none" strike="noStrike" cap="none">
              <a:solidFill>
                <a:schemeClr val="lt1"/>
              </a:solidFill>
              <a:latin typeface="Open Sans"/>
              <a:ea typeface="Open Sans"/>
              <a:cs typeface="Open Sans"/>
              <a:sym typeface="Open Sans"/>
            </a:endParaRPr>
          </a:p>
        </p:txBody>
      </p:sp>
      <p:sp>
        <p:nvSpPr>
          <p:cNvPr id="381" name="Google Shape;381;p5"/>
          <p:cNvSpPr txBox="1"/>
          <p:nvPr/>
        </p:nvSpPr>
        <p:spPr>
          <a:xfrm>
            <a:off x="11204386" y="5226907"/>
            <a:ext cx="449162" cy="215444"/>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800"/>
              <a:buFont typeface="Arial"/>
              <a:buNone/>
            </a:pPr>
            <a:r>
              <a:rPr lang="en-IN" sz="800" b="0" i="0" u="none" strike="noStrike" cap="none">
                <a:solidFill>
                  <a:schemeClr val="lt1"/>
                </a:solidFill>
                <a:latin typeface="Open Sans"/>
                <a:ea typeface="Open Sans"/>
                <a:cs typeface="Open Sans"/>
                <a:sym typeface="Open Sans"/>
              </a:rPr>
              <a:t>04:30</a:t>
            </a:r>
            <a:endParaRPr sz="800" b="0" i="0" u="none" strike="noStrike" cap="none">
              <a:solidFill>
                <a:schemeClr val="lt1"/>
              </a:solidFill>
              <a:latin typeface="Open Sans"/>
              <a:ea typeface="Open Sans"/>
              <a:cs typeface="Open Sans"/>
              <a:sym typeface="Open Sans"/>
            </a:endParaRPr>
          </a:p>
        </p:txBody>
      </p:sp>
      <p:sp>
        <p:nvSpPr>
          <p:cNvPr id="382" name="Google Shape;382;p5"/>
          <p:cNvSpPr txBox="1"/>
          <p:nvPr/>
        </p:nvSpPr>
        <p:spPr>
          <a:xfrm>
            <a:off x="3418179" y="5672194"/>
            <a:ext cx="258404"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en-IN" sz="1000" b="0" i="0" u="none" strike="noStrike" cap="none">
                <a:solidFill>
                  <a:schemeClr val="lt1"/>
                </a:solidFill>
                <a:latin typeface="Open Sans"/>
                <a:ea typeface="Open Sans"/>
                <a:cs typeface="Open Sans"/>
                <a:sym typeface="Open Sans"/>
              </a:rPr>
              <a:t>5</a:t>
            </a:r>
            <a:endParaRPr sz="1400" b="0" i="0" u="none" strike="noStrike" cap="none">
              <a:solidFill>
                <a:srgbClr val="000000"/>
              </a:solidFill>
              <a:latin typeface="Arial"/>
              <a:ea typeface="Arial"/>
              <a:cs typeface="Arial"/>
              <a:sym typeface="Arial"/>
            </a:endParaRPr>
          </a:p>
        </p:txBody>
      </p:sp>
      <p:sp>
        <p:nvSpPr>
          <p:cNvPr id="383" name="Google Shape;383;p5"/>
          <p:cNvSpPr txBox="1"/>
          <p:nvPr/>
        </p:nvSpPr>
        <p:spPr>
          <a:xfrm>
            <a:off x="3702847" y="5687537"/>
            <a:ext cx="2052165" cy="21544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800"/>
              <a:buFont typeface="Arial"/>
              <a:buNone/>
            </a:pPr>
            <a:r>
              <a:rPr lang="en-IN" sz="800" b="0" i="0" u="none" strike="noStrike" cap="none">
                <a:solidFill>
                  <a:schemeClr val="lt1"/>
                </a:solidFill>
                <a:latin typeface="Open Sans"/>
                <a:ea typeface="Open Sans"/>
                <a:cs typeface="Open Sans"/>
                <a:sym typeface="Open Sans"/>
              </a:rPr>
              <a:t>Conclusion</a:t>
            </a:r>
            <a:endParaRPr sz="800" b="0" i="0" u="none" strike="noStrike" cap="none">
              <a:solidFill>
                <a:schemeClr val="lt1"/>
              </a:solidFill>
              <a:latin typeface="Open Sans"/>
              <a:ea typeface="Open Sans"/>
              <a:cs typeface="Open Sans"/>
              <a:sym typeface="Open Sans"/>
            </a:endParaRPr>
          </a:p>
        </p:txBody>
      </p:sp>
      <p:sp>
        <p:nvSpPr>
          <p:cNvPr id="384" name="Google Shape;384;p5"/>
          <p:cNvSpPr txBox="1"/>
          <p:nvPr/>
        </p:nvSpPr>
        <p:spPr>
          <a:xfrm>
            <a:off x="6336195" y="5687525"/>
            <a:ext cx="1293900" cy="215400"/>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800"/>
              <a:buFont typeface="Arial"/>
              <a:buNone/>
            </a:pPr>
            <a:r>
              <a:rPr lang="en-IN" sz="800" b="0" i="0" u="none" strike="noStrike" cap="none">
                <a:solidFill>
                  <a:schemeClr val="lt1"/>
                </a:solidFill>
                <a:latin typeface="Open Sans"/>
                <a:ea typeface="Open Sans"/>
                <a:cs typeface="Open Sans"/>
                <a:sym typeface="Open Sans"/>
              </a:rPr>
              <a:t>Makafui Ama</a:t>
            </a:r>
            <a:endParaRPr sz="800" b="0" i="0" u="none" strike="noStrike" cap="none">
              <a:solidFill>
                <a:schemeClr val="lt1"/>
              </a:solidFill>
              <a:latin typeface="Open Sans"/>
              <a:ea typeface="Open Sans"/>
              <a:cs typeface="Open Sans"/>
              <a:sym typeface="Open Sans"/>
            </a:endParaRPr>
          </a:p>
        </p:txBody>
      </p:sp>
      <p:sp>
        <p:nvSpPr>
          <p:cNvPr id="385" name="Google Shape;385;p5"/>
          <p:cNvSpPr txBox="1"/>
          <p:nvPr/>
        </p:nvSpPr>
        <p:spPr>
          <a:xfrm>
            <a:off x="8992173" y="5687537"/>
            <a:ext cx="744114" cy="215444"/>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800"/>
              <a:buFont typeface="Arial"/>
              <a:buNone/>
            </a:pPr>
            <a:r>
              <a:rPr lang="en-IN" sz="800" b="0" i="0" u="none" strike="noStrike" cap="none">
                <a:solidFill>
                  <a:schemeClr val="lt1"/>
                </a:solidFill>
                <a:latin typeface="Open Sans"/>
                <a:ea typeface="Open Sans"/>
                <a:cs typeface="Open Sans"/>
                <a:sym typeface="Open Sans"/>
              </a:rPr>
              <a:t>Scikit-Learn</a:t>
            </a:r>
            <a:endParaRPr sz="800" b="0" i="0" u="none" strike="noStrike" cap="none">
              <a:solidFill>
                <a:schemeClr val="lt1"/>
              </a:solidFill>
              <a:latin typeface="Open Sans"/>
              <a:ea typeface="Open Sans"/>
              <a:cs typeface="Open Sans"/>
              <a:sym typeface="Open Sans"/>
            </a:endParaRPr>
          </a:p>
        </p:txBody>
      </p:sp>
      <p:sp>
        <p:nvSpPr>
          <p:cNvPr id="386" name="Google Shape;386;p5"/>
          <p:cNvSpPr txBox="1"/>
          <p:nvPr/>
        </p:nvSpPr>
        <p:spPr>
          <a:xfrm>
            <a:off x="11204386" y="5687537"/>
            <a:ext cx="449162" cy="215444"/>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800"/>
              <a:buFont typeface="Arial"/>
              <a:buNone/>
            </a:pPr>
            <a:r>
              <a:rPr lang="en-IN" sz="800" b="0" i="0" u="none" strike="noStrike" cap="none">
                <a:solidFill>
                  <a:schemeClr val="lt1"/>
                </a:solidFill>
                <a:latin typeface="Open Sans"/>
                <a:ea typeface="Open Sans"/>
                <a:cs typeface="Open Sans"/>
                <a:sym typeface="Open Sans"/>
              </a:rPr>
              <a:t>06:00</a:t>
            </a:r>
            <a:endParaRPr sz="800" b="0" i="0" u="none" strike="noStrike" cap="none">
              <a:solidFill>
                <a:schemeClr val="lt1"/>
              </a:solidFill>
              <a:latin typeface="Open Sans"/>
              <a:ea typeface="Open Sans"/>
              <a:cs typeface="Open Sans"/>
              <a:sym typeface="Open Sans"/>
            </a:endParaRPr>
          </a:p>
        </p:txBody>
      </p:sp>
      <p:sp>
        <p:nvSpPr>
          <p:cNvPr id="387" name="Google Shape;387;p5"/>
          <p:cNvSpPr/>
          <p:nvPr/>
        </p:nvSpPr>
        <p:spPr>
          <a:xfrm>
            <a:off x="3273896" y="1162071"/>
            <a:ext cx="1406053" cy="1406053"/>
          </a:xfrm>
          <a:prstGeom prst="roundRect">
            <a:avLst>
              <a:gd name="adj" fmla="val 4975"/>
            </a:avLst>
          </a:prstGeom>
          <a:solidFill>
            <a:srgbClr val="282828"/>
          </a:solidFill>
          <a:ln>
            <a:noFill/>
          </a:ln>
          <a:effectLst>
            <a:outerShdw blurRad="127000" dist="38100" dir="2700000" algn="tl" rotWithShape="0">
              <a:srgbClr val="000000">
                <a:alpha val="6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388" name="Google Shape;388;p5" descr="A person writing on a piece of paper&#10;&#10;Description automatically generated with medium confidence"/>
          <p:cNvPicPr preferRelativeResize="0">
            <a:picLocks noGrp="1"/>
          </p:cNvPicPr>
          <p:nvPr>
            <p:ph type="pic" idx="2"/>
          </p:nvPr>
        </p:nvPicPr>
        <p:blipFill rotWithShape="1">
          <a:blip r:embed="rId4">
            <a:alphaModFix/>
          </a:blip>
          <a:srcRect l="12500" r="12500"/>
          <a:stretch/>
        </p:blipFill>
        <p:spPr>
          <a:xfrm>
            <a:off x="3273896" y="1162071"/>
            <a:ext cx="1406053" cy="1406053"/>
          </a:xfrm>
          <a:prstGeom prst="rect">
            <a:avLst/>
          </a:prstGeom>
          <a:noFill/>
          <a:ln>
            <a:noFill/>
          </a:ln>
        </p:spPr>
      </p:pic>
      <p:grpSp>
        <p:nvGrpSpPr>
          <p:cNvPr id="389" name="Google Shape;389;p5"/>
          <p:cNvGrpSpPr/>
          <p:nvPr/>
        </p:nvGrpSpPr>
        <p:grpSpPr>
          <a:xfrm>
            <a:off x="3258053" y="292100"/>
            <a:ext cx="297947" cy="297947"/>
            <a:chOff x="8892506" y="664914"/>
            <a:chExt cx="209401" cy="209401"/>
          </a:xfrm>
        </p:grpSpPr>
        <p:sp>
          <p:nvSpPr>
            <p:cNvPr id="390" name="Google Shape;390;p5">
              <a:hlinkClick r:id="" action="ppaction://hlinkshowjump?jump=previousslide"/>
            </p:cNvPr>
            <p:cNvSpPr/>
            <p:nvPr/>
          </p:nvSpPr>
          <p:spPr>
            <a:xfrm>
              <a:off x="8892506" y="664914"/>
              <a:ext cx="209401" cy="209401"/>
            </a:xfrm>
            <a:prstGeom prst="ellipse">
              <a:avLst/>
            </a:prstGeom>
            <a:solidFill>
              <a:srgbClr val="0A070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91" name="Google Shape;391;p5" descr="Caret Left with solid fill">
              <a:hlinkClick r:id="" action="ppaction://hlinkshowjump?jump=previousslide"/>
            </p:cNvPr>
            <p:cNvSpPr/>
            <p:nvPr/>
          </p:nvSpPr>
          <p:spPr>
            <a:xfrm>
              <a:off x="8960350" y="717942"/>
              <a:ext cx="59427" cy="103344"/>
            </a:xfrm>
            <a:custGeom>
              <a:avLst/>
              <a:gdLst/>
              <a:ahLst/>
              <a:cxnLst/>
              <a:rect l="l" t="t" r="r" b="b"/>
              <a:pathLst>
                <a:path w="309505" h="538229" extrusionOk="0">
                  <a:moveTo>
                    <a:pt x="269081" y="538229"/>
                  </a:moveTo>
                  <a:lnTo>
                    <a:pt x="0" y="269091"/>
                  </a:lnTo>
                  <a:lnTo>
                    <a:pt x="269081" y="0"/>
                  </a:lnTo>
                  <a:lnTo>
                    <a:pt x="309496" y="40405"/>
                  </a:lnTo>
                  <a:lnTo>
                    <a:pt x="80810" y="269091"/>
                  </a:lnTo>
                  <a:lnTo>
                    <a:pt x="309505" y="497824"/>
                  </a:lnTo>
                  <a:lnTo>
                    <a:pt x="269081" y="538229"/>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nvGrpSpPr>
          <p:cNvPr id="392" name="Google Shape;392;p5"/>
          <p:cNvGrpSpPr/>
          <p:nvPr/>
        </p:nvGrpSpPr>
        <p:grpSpPr>
          <a:xfrm flipH="1">
            <a:off x="3665943" y="292100"/>
            <a:ext cx="297947" cy="297947"/>
            <a:chOff x="8892506" y="664914"/>
            <a:chExt cx="209401" cy="209401"/>
          </a:xfrm>
        </p:grpSpPr>
        <p:sp>
          <p:nvSpPr>
            <p:cNvPr id="393" name="Google Shape;393;p5">
              <a:hlinkClick r:id="" action="ppaction://hlinkshowjump?jump=nextslide"/>
            </p:cNvPr>
            <p:cNvSpPr/>
            <p:nvPr/>
          </p:nvSpPr>
          <p:spPr>
            <a:xfrm>
              <a:off x="8892506" y="664914"/>
              <a:ext cx="209401" cy="209401"/>
            </a:xfrm>
            <a:prstGeom prst="ellipse">
              <a:avLst/>
            </a:prstGeom>
            <a:solidFill>
              <a:srgbClr val="120D1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94" name="Google Shape;394;p5" descr="Caret Left with solid fill">
              <a:hlinkClick r:id="" action="ppaction://hlinkshowjump?jump=nextslide"/>
            </p:cNvPr>
            <p:cNvSpPr/>
            <p:nvPr/>
          </p:nvSpPr>
          <p:spPr>
            <a:xfrm>
              <a:off x="8960350" y="717942"/>
              <a:ext cx="59427" cy="103344"/>
            </a:xfrm>
            <a:custGeom>
              <a:avLst/>
              <a:gdLst/>
              <a:ahLst/>
              <a:cxnLst/>
              <a:rect l="l" t="t" r="r" b="b"/>
              <a:pathLst>
                <a:path w="309505" h="538229" extrusionOk="0">
                  <a:moveTo>
                    <a:pt x="269081" y="538229"/>
                  </a:moveTo>
                  <a:lnTo>
                    <a:pt x="0" y="269091"/>
                  </a:lnTo>
                  <a:lnTo>
                    <a:pt x="269081" y="0"/>
                  </a:lnTo>
                  <a:lnTo>
                    <a:pt x="309496" y="40405"/>
                  </a:lnTo>
                  <a:lnTo>
                    <a:pt x="80810" y="269091"/>
                  </a:lnTo>
                  <a:lnTo>
                    <a:pt x="309505" y="497824"/>
                  </a:lnTo>
                  <a:lnTo>
                    <a:pt x="269081" y="538229"/>
                  </a:ln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395" name="Google Shape;395;p5"/>
          <p:cNvSpPr/>
          <p:nvPr/>
        </p:nvSpPr>
        <p:spPr>
          <a:xfrm>
            <a:off x="25" y="0"/>
            <a:ext cx="3008700" cy="68580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396" name="Google Shape;396;p5"/>
          <p:cNvGrpSpPr/>
          <p:nvPr/>
        </p:nvGrpSpPr>
        <p:grpSpPr>
          <a:xfrm>
            <a:off x="400070" y="221666"/>
            <a:ext cx="361219" cy="70242"/>
            <a:chOff x="249382" y="221673"/>
            <a:chExt cx="234497" cy="45600"/>
          </a:xfrm>
        </p:grpSpPr>
        <p:sp>
          <p:nvSpPr>
            <p:cNvPr id="397" name="Google Shape;397;p5"/>
            <p:cNvSpPr/>
            <p:nvPr/>
          </p:nvSpPr>
          <p:spPr>
            <a:xfrm>
              <a:off x="249382" y="221673"/>
              <a:ext cx="45600" cy="45600"/>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98" name="Google Shape;398;p5"/>
            <p:cNvSpPr/>
            <p:nvPr/>
          </p:nvSpPr>
          <p:spPr>
            <a:xfrm>
              <a:off x="344632" y="221673"/>
              <a:ext cx="45600" cy="45600"/>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99" name="Google Shape;399;p5"/>
            <p:cNvSpPr/>
            <p:nvPr/>
          </p:nvSpPr>
          <p:spPr>
            <a:xfrm>
              <a:off x="438279" y="221673"/>
              <a:ext cx="45600" cy="45600"/>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sp>
        <p:nvSpPr>
          <p:cNvPr id="400" name="Google Shape;400;p5">
            <a:hlinkClick r:id="rId5" action="ppaction://hlinksldjump"/>
          </p:cNvPr>
          <p:cNvSpPr txBox="1"/>
          <p:nvPr/>
        </p:nvSpPr>
        <p:spPr>
          <a:xfrm>
            <a:off x="869326" y="1302700"/>
            <a:ext cx="13635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Background</a:t>
            </a:r>
            <a:endParaRPr sz="1400" b="0" i="0" u="none" strike="noStrike" cap="none">
              <a:solidFill>
                <a:srgbClr val="000000"/>
              </a:solidFill>
              <a:latin typeface="Arial"/>
              <a:ea typeface="Arial"/>
              <a:cs typeface="Arial"/>
              <a:sym typeface="Arial"/>
            </a:endParaRPr>
          </a:p>
        </p:txBody>
      </p:sp>
      <p:sp>
        <p:nvSpPr>
          <p:cNvPr id="401" name="Google Shape;401;p5">
            <a:hlinkClick r:id="rId5" action="ppaction://hlinksldjump"/>
          </p:cNvPr>
          <p:cNvSpPr/>
          <p:nvPr/>
        </p:nvSpPr>
        <p:spPr>
          <a:xfrm>
            <a:off x="405478" y="1294855"/>
            <a:ext cx="198920" cy="205975"/>
          </a:xfrm>
          <a:custGeom>
            <a:avLst/>
            <a:gdLst/>
            <a:ahLst/>
            <a:cxnLst/>
            <a:rect l="l" t="t" r="r" b="b"/>
            <a:pathLst>
              <a:path w="3788950" h="3923333" extrusionOk="0">
                <a:moveTo>
                  <a:pt x="3715304" y="3556921"/>
                </a:moveTo>
                <a:cubicBezTo>
                  <a:pt x="3417934" y="3247644"/>
                  <a:pt x="3120754" y="2938177"/>
                  <a:pt x="2822431" y="2629852"/>
                </a:cubicBezTo>
                <a:cubicBezTo>
                  <a:pt x="2800618" y="2607278"/>
                  <a:pt x="2801380" y="2594896"/>
                  <a:pt x="2820430" y="2571845"/>
                </a:cubicBezTo>
                <a:cubicBezTo>
                  <a:pt x="2925872" y="2444020"/>
                  <a:pt x="3006740" y="2301240"/>
                  <a:pt x="3065128" y="2146459"/>
                </a:cubicBezTo>
                <a:cubicBezTo>
                  <a:pt x="3164950" y="1881950"/>
                  <a:pt x="3194668" y="1608868"/>
                  <a:pt x="3148186" y="1330071"/>
                </a:cubicBezTo>
                <a:cubicBezTo>
                  <a:pt x="3084749" y="949643"/>
                  <a:pt x="2904060" y="632936"/>
                  <a:pt x="2612214" y="381476"/>
                </a:cubicBezTo>
                <a:cubicBezTo>
                  <a:pt x="2402569" y="200787"/>
                  <a:pt x="2160824" y="83630"/>
                  <a:pt x="1888600" y="29432"/>
                </a:cubicBezTo>
                <a:cubicBezTo>
                  <a:pt x="1832116" y="18193"/>
                  <a:pt x="1773823" y="17336"/>
                  <a:pt x="1718483" y="0"/>
                </a:cubicBezTo>
                <a:lnTo>
                  <a:pt x="1695528" y="0"/>
                </a:lnTo>
                <a:cubicBezTo>
                  <a:pt x="1688765" y="6668"/>
                  <a:pt x="1680288" y="2953"/>
                  <a:pt x="1672573" y="3905"/>
                </a:cubicBezTo>
                <a:cubicBezTo>
                  <a:pt x="1664857" y="2858"/>
                  <a:pt x="1656285" y="6572"/>
                  <a:pt x="1649617" y="0"/>
                </a:cubicBezTo>
                <a:lnTo>
                  <a:pt x="1511695" y="0"/>
                </a:lnTo>
                <a:cubicBezTo>
                  <a:pt x="1507123" y="5048"/>
                  <a:pt x="1501027" y="3715"/>
                  <a:pt x="1495312" y="3905"/>
                </a:cubicBezTo>
                <a:cubicBezTo>
                  <a:pt x="1490931" y="3905"/>
                  <a:pt x="1486549" y="3905"/>
                  <a:pt x="1482073" y="3905"/>
                </a:cubicBezTo>
                <a:cubicBezTo>
                  <a:pt x="1476358" y="3619"/>
                  <a:pt x="1470262" y="4953"/>
                  <a:pt x="1465690" y="0"/>
                </a:cubicBezTo>
                <a:lnTo>
                  <a:pt x="1442734" y="0"/>
                </a:lnTo>
                <a:cubicBezTo>
                  <a:pt x="1422256" y="14764"/>
                  <a:pt x="1397491" y="11240"/>
                  <a:pt x="1374726" y="14288"/>
                </a:cubicBezTo>
                <a:cubicBezTo>
                  <a:pt x="1123456" y="46958"/>
                  <a:pt x="894475" y="137827"/>
                  <a:pt x="686926" y="281369"/>
                </a:cubicBezTo>
                <a:cubicBezTo>
                  <a:pt x="446705" y="447485"/>
                  <a:pt x="265635" y="664464"/>
                  <a:pt x="143429" y="930402"/>
                </a:cubicBezTo>
                <a:cubicBezTo>
                  <a:pt x="11317" y="1218057"/>
                  <a:pt x="-29069" y="1519142"/>
                  <a:pt x="20366" y="1830229"/>
                </a:cubicBezTo>
                <a:cubicBezTo>
                  <a:pt x="79516" y="2202275"/>
                  <a:pt x="252967" y="2514886"/>
                  <a:pt x="534145" y="2766251"/>
                </a:cubicBezTo>
                <a:cubicBezTo>
                  <a:pt x="764269" y="2971895"/>
                  <a:pt x="1032112" y="3102293"/>
                  <a:pt x="1337102" y="3148298"/>
                </a:cubicBezTo>
                <a:cubicBezTo>
                  <a:pt x="1741724" y="3209354"/>
                  <a:pt x="2118057" y="3128963"/>
                  <a:pt x="2460385" y="2901791"/>
                </a:cubicBezTo>
                <a:cubicBezTo>
                  <a:pt x="2485722" y="2885027"/>
                  <a:pt x="2498009" y="2886456"/>
                  <a:pt x="2519059" y="2908364"/>
                </a:cubicBezTo>
                <a:cubicBezTo>
                  <a:pt x="2817383" y="3220212"/>
                  <a:pt x="3116944" y="3531013"/>
                  <a:pt x="3416219" y="3842004"/>
                </a:cubicBezTo>
                <a:cubicBezTo>
                  <a:pt x="3426792" y="3853053"/>
                  <a:pt x="3437841" y="3863721"/>
                  <a:pt x="3449461" y="3873722"/>
                </a:cubicBezTo>
                <a:cubicBezTo>
                  <a:pt x="3547950" y="3958304"/>
                  <a:pt x="3698635" y="3931444"/>
                  <a:pt x="3761786" y="3818192"/>
                </a:cubicBezTo>
                <a:cubicBezTo>
                  <a:pt x="3810078" y="3731609"/>
                  <a:pt x="3793600" y="3638360"/>
                  <a:pt x="3715400" y="3557016"/>
                </a:cubicBezTo>
                <a:close/>
                <a:moveTo>
                  <a:pt x="1586086" y="2754535"/>
                </a:moveTo>
                <a:cubicBezTo>
                  <a:pt x="944291" y="2758059"/>
                  <a:pt x="415273" y="2229517"/>
                  <a:pt x="414701" y="1584389"/>
                </a:cubicBezTo>
                <a:cubicBezTo>
                  <a:pt x="414225" y="939832"/>
                  <a:pt x="941434" y="412623"/>
                  <a:pt x="1585609" y="413480"/>
                </a:cubicBezTo>
                <a:cubicBezTo>
                  <a:pt x="2230738" y="414337"/>
                  <a:pt x="2758137" y="943261"/>
                  <a:pt x="2754803" y="1585817"/>
                </a:cubicBezTo>
                <a:cubicBezTo>
                  <a:pt x="2751469" y="2232374"/>
                  <a:pt x="2232833" y="2750915"/>
                  <a:pt x="1586086" y="275444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02" name="Google Shape;402;p5">
            <a:hlinkClick r:id="rId6" action="ppaction://hlinksldjump"/>
          </p:cNvPr>
          <p:cNvSpPr txBox="1"/>
          <p:nvPr/>
        </p:nvSpPr>
        <p:spPr>
          <a:xfrm>
            <a:off x="869327" y="2200875"/>
            <a:ext cx="15240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Data Cleaning</a:t>
            </a:r>
            <a:endParaRPr sz="1400" b="0" i="0" u="none" strike="noStrike" cap="none">
              <a:solidFill>
                <a:srgbClr val="000000"/>
              </a:solidFill>
              <a:latin typeface="Arial"/>
              <a:ea typeface="Arial"/>
              <a:cs typeface="Arial"/>
              <a:sym typeface="Arial"/>
            </a:endParaRPr>
          </a:p>
        </p:txBody>
      </p:sp>
      <p:grpSp>
        <p:nvGrpSpPr>
          <p:cNvPr id="403" name="Google Shape;403;p5"/>
          <p:cNvGrpSpPr/>
          <p:nvPr/>
        </p:nvGrpSpPr>
        <p:grpSpPr>
          <a:xfrm>
            <a:off x="431322" y="2214773"/>
            <a:ext cx="203700" cy="203700"/>
            <a:chOff x="431322" y="2214773"/>
            <a:chExt cx="203700" cy="203700"/>
          </a:xfrm>
        </p:grpSpPr>
        <p:sp>
          <p:nvSpPr>
            <p:cNvPr id="404" name="Google Shape;404;p5">
              <a:hlinkClick r:id="rId6" action="ppaction://hlinksldjump"/>
            </p:cNvPr>
            <p:cNvSpPr/>
            <p:nvPr/>
          </p:nvSpPr>
          <p:spPr>
            <a:xfrm>
              <a:off x="431322" y="2214773"/>
              <a:ext cx="203700" cy="203700"/>
            </a:xfrm>
            <a:prstGeom prst="roundRect">
              <a:avLst>
                <a:gd name="adj" fmla="val 12600"/>
              </a:avLst>
            </a:prstGeom>
            <a:solidFill>
              <a:srgbClr val="C1C1C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405" name="Google Shape;405;p5" descr="Add with solid fill">
              <a:hlinkClick r:id="rId6" action="ppaction://hlinksldjump"/>
            </p:cNvPr>
            <p:cNvPicPr preferRelativeResize="0"/>
            <p:nvPr/>
          </p:nvPicPr>
          <p:blipFill rotWithShape="1">
            <a:blip r:embed="rId7">
              <a:alphaModFix/>
            </a:blip>
            <a:srcRect/>
            <a:stretch/>
          </p:blipFill>
          <p:spPr>
            <a:xfrm>
              <a:off x="472263" y="2255714"/>
              <a:ext cx="121788" cy="121788"/>
            </a:xfrm>
            <a:prstGeom prst="rect">
              <a:avLst/>
            </a:prstGeom>
            <a:noFill/>
            <a:ln>
              <a:noFill/>
            </a:ln>
          </p:spPr>
        </p:pic>
      </p:grpSp>
      <p:grpSp>
        <p:nvGrpSpPr>
          <p:cNvPr id="406" name="Google Shape;406;p5"/>
          <p:cNvGrpSpPr/>
          <p:nvPr/>
        </p:nvGrpSpPr>
        <p:grpSpPr>
          <a:xfrm>
            <a:off x="431336" y="2660278"/>
            <a:ext cx="203692" cy="203692"/>
            <a:chOff x="431321" y="3254199"/>
            <a:chExt cx="265500" cy="265500"/>
          </a:xfrm>
        </p:grpSpPr>
        <p:sp>
          <p:nvSpPr>
            <p:cNvPr id="407" name="Google Shape;407;p5">
              <a:hlinkClick r:id="rId8" action="ppaction://hlinksldjump"/>
            </p:cNvPr>
            <p:cNvSpPr/>
            <p:nvPr/>
          </p:nvSpPr>
          <p:spPr>
            <a:xfrm>
              <a:off x="431321" y="3254199"/>
              <a:ext cx="265500" cy="265500"/>
            </a:xfrm>
            <a:prstGeom prst="roundRect">
              <a:avLst>
                <a:gd name="adj" fmla="val 12600"/>
              </a:avLst>
            </a:prstGeom>
            <a:gradFill>
              <a:gsLst>
                <a:gs pos="0">
                  <a:srgbClr val="4224B0"/>
                </a:gs>
                <a:gs pos="11000">
                  <a:srgbClr val="4224B0"/>
                </a:gs>
                <a:gs pos="100000">
                  <a:srgbClr val="7F93A0"/>
                </a:gs>
              </a:gsLst>
              <a:lin ang="2700006"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08" name="Google Shape;408;p5" descr="Heart with solid fill">
              <a:hlinkClick r:id="rId8" action="ppaction://hlinksldjump"/>
            </p:cNvPr>
            <p:cNvSpPr/>
            <p:nvPr/>
          </p:nvSpPr>
          <p:spPr>
            <a:xfrm>
              <a:off x="498181" y="3324518"/>
              <a:ext cx="131159" cy="124273"/>
            </a:xfrm>
            <a:custGeom>
              <a:avLst/>
              <a:gdLst/>
              <a:ahLst/>
              <a:cxnLst/>
              <a:rect l="l" t="t" r="r" b="b"/>
              <a:pathLst>
                <a:path w="647700" h="613696" extrusionOk="0">
                  <a:moveTo>
                    <a:pt x="323850" y="127922"/>
                  </a:moveTo>
                  <a:cubicBezTo>
                    <a:pt x="203835" y="-110203"/>
                    <a:pt x="0" y="32672"/>
                    <a:pt x="0" y="166022"/>
                  </a:cubicBezTo>
                  <a:cubicBezTo>
                    <a:pt x="0" y="366047"/>
                    <a:pt x="323850" y="613697"/>
                    <a:pt x="323850" y="613697"/>
                  </a:cubicBezTo>
                  <a:cubicBezTo>
                    <a:pt x="323850" y="613697"/>
                    <a:pt x="647700" y="366047"/>
                    <a:pt x="647700" y="166022"/>
                  </a:cubicBezTo>
                  <a:cubicBezTo>
                    <a:pt x="647700" y="32672"/>
                    <a:pt x="443865" y="-110203"/>
                    <a:pt x="323850" y="12792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409" name="Google Shape;409;p5">
            <a:hlinkClick r:id="rId8" action="ppaction://hlinksldjump"/>
          </p:cNvPr>
          <p:cNvSpPr txBox="1"/>
          <p:nvPr/>
        </p:nvSpPr>
        <p:spPr>
          <a:xfrm>
            <a:off x="869323" y="2649959"/>
            <a:ext cx="11481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EDA</a:t>
            </a:r>
            <a:endParaRPr sz="1400" b="0" i="0" u="none" strike="noStrike" cap="none">
              <a:solidFill>
                <a:srgbClr val="000000"/>
              </a:solidFill>
              <a:latin typeface="Arial"/>
              <a:ea typeface="Arial"/>
              <a:cs typeface="Arial"/>
              <a:sym typeface="Arial"/>
            </a:endParaRPr>
          </a:p>
        </p:txBody>
      </p:sp>
      <p:sp>
        <p:nvSpPr>
          <p:cNvPr id="410" name="Google Shape;410;p5"/>
          <p:cNvSpPr txBox="1"/>
          <p:nvPr/>
        </p:nvSpPr>
        <p:spPr>
          <a:xfrm>
            <a:off x="869326" y="3479250"/>
            <a:ext cx="16650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Dashboard</a:t>
            </a:r>
            <a:endParaRPr sz="1400" b="0" i="0" u="none" strike="noStrike" cap="none">
              <a:solidFill>
                <a:srgbClr val="000000"/>
              </a:solidFill>
              <a:latin typeface="Arial"/>
              <a:ea typeface="Arial"/>
              <a:cs typeface="Arial"/>
              <a:sym typeface="Arial"/>
            </a:endParaRPr>
          </a:p>
        </p:txBody>
      </p:sp>
      <p:sp>
        <p:nvSpPr>
          <p:cNvPr id="411" name="Google Shape;411;p5"/>
          <p:cNvSpPr/>
          <p:nvPr/>
        </p:nvSpPr>
        <p:spPr>
          <a:xfrm>
            <a:off x="470506" y="3479247"/>
            <a:ext cx="154868" cy="204940"/>
          </a:xfrm>
          <a:custGeom>
            <a:avLst/>
            <a:gdLst/>
            <a:ahLst/>
            <a:cxnLst/>
            <a:rect l="l" t="t" r="r" b="b"/>
            <a:pathLst>
              <a:path w="469298" h="621030" extrusionOk="0">
                <a:moveTo>
                  <a:pt x="467584" y="62389"/>
                </a:moveTo>
                <a:cubicBezTo>
                  <a:pt x="461298" y="29813"/>
                  <a:pt x="431294" y="-95"/>
                  <a:pt x="394242" y="0"/>
                </a:cubicBezTo>
                <a:cubicBezTo>
                  <a:pt x="287847" y="286"/>
                  <a:pt x="181453" y="0"/>
                  <a:pt x="75059" y="191"/>
                </a:cubicBezTo>
                <a:cubicBezTo>
                  <a:pt x="67248" y="191"/>
                  <a:pt x="59343" y="762"/>
                  <a:pt x="51913" y="3715"/>
                </a:cubicBezTo>
                <a:cubicBezTo>
                  <a:pt x="23910" y="15145"/>
                  <a:pt x="6860" y="35624"/>
                  <a:pt x="1240" y="65342"/>
                </a:cubicBezTo>
                <a:cubicBezTo>
                  <a:pt x="-665" y="75533"/>
                  <a:pt x="192" y="85916"/>
                  <a:pt x="192" y="96203"/>
                </a:cubicBezTo>
                <a:cubicBezTo>
                  <a:pt x="192" y="260985"/>
                  <a:pt x="192" y="425672"/>
                  <a:pt x="192" y="590455"/>
                </a:cubicBezTo>
                <a:cubicBezTo>
                  <a:pt x="192" y="608838"/>
                  <a:pt x="6384" y="617125"/>
                  <a:pt x="22671" y="621030"/>
                </a:cubicBezTo>
                <a:lnTo>
                  <a:pt x="32387" y="621030"/>
                </a:lnTo>
                <a:cubicBezTo>
                  <a:pt x="37626" y="620268"/>
                  <a:pt x="42483" y="618744"/>
                  <a:pt x="46674" y="615315"/>
                </a:cubicBezTo>
                <a:cubicBezTo>
                  <a:pt x="51437" y="611315"/>
                  <a:pt x="56771" y="607981"/>
                  <a:pt x="61819" y="604171"/>
                </a:cubicBezTo>
                <a:cubicBezTo>
                  <a:pt x="117064" y="562737"/>
                  <a:pt x="172214" y="521399"/>
                  <a:pt x="227364" y="479965"/>
                </a:cubicBezTo>
                <a:cubicBezTo>
                  <a:pt x="232380" y="476155"/>
                  <a:pt x="237333" y="476091"/>
                  <a:pt x="242223" y="479774"/>
                </a:cubicBezTo>
                <a:cubicBezTo>
                  <a:pt x="301754" y="524447"/>
                  <a:pt x="361380" y="569119"/>
                  <a:pt x="420912" y="613791"/>
                </a:cubicBezTo>
                <a:cubicBezTo>
                  <a:pt x="425484" y="617220"/>
                  <a:pt x="430151" y="620078"/>
                  <a:pt x="435866" y="621030"/>
                </a:cubicBezTo>
                <a:lnTo>
                  <a:pt x="445581" y="621030"/>
                </a:lnTo>
                <a:cubicBezTo>
                  <a:pt x="462155" y="617792"/>
                  <a:pt x="469108" y="609410"/>
                  <a:pt x="469299" y="592265"/>
                </a:cubicBezTo>
                <a:cubicBezTo>
                  <a:pt x="469299" y="591027"/>
                  <a:pt x="469299" y="589884"/>
                  <a:pt x="469299" y="588645"/>
                </a:cubicBezTo>
                <a:cubicBezTo>
                  <a:pt x="469299" y="419100"/>
                  <a:pt x="469299" y="249460"/>
                  <a:pt x="469299" y="79915"/>
                </a:cubicBezTo>
                <a:cubicBezTo>
                  <a:pt x="469299" y="74009"/>
                  <a:pt x="468822" y="68199"/>
                  <a:pt x="467679" y="62484"/>
                </a:cubicBezTo>
                <a:close/>
                <a:moveTo>
                  <a:pt x="415292" y="543211"/>
                </a:moveTo>
                <a:cubicBezTo>
                  <a:pt x="382716" y="518732"/>
                  <a:pt x="351093" y="495015"/>
                  <a:pt x="319470" y="471297"/>
                </a:cubicBezTo>
                <a:cubicBezTo>
                  <a:pt x="297372" y="454724"/>
                  <a:pt x="275274" y="438055"/>
                  <a:pt x="253176" y="421577"/>
                </a:cubicBezTo>
                <a:cubicBezTo>
                  <a:pt x="239937" y="411671"/>
                  <a:pt x="229459" y="411766"/>
                  <a:pt x="216315" y="421577"/>
                </a:cubicBezTo>
                <a:cubicBezTo>
                  <a:pt x="164022" y="460820"/>
                  <a:pt x="111730" y="500063"/>
                  <a:pt x="59438" y="539211"/>
                </a:cubicBezTo>
                <a:cubicBezTo>
                  <a:pt x="58009" y="540258"/>
                  <a:pt x="56580" y="541306"/>
                  <a:pt x="55152" y="542354"/>
                </a:cubicBezTo>
                <a:cubicBezTo>
                  <a:pt x="53151" y="541116"/>
                  <a:pt x="54009" y="539306"/>
                  <a:pt x="54009" y="537877"/>
                </a:cubicBezTo>
                <a:cubicBezTo>
                  <a:pt x="54009" y="385191"/>
                  <a:pt x="54009" y="232601"/>
                  <a:pt x="54009" y="79915"/>
                </a:cubicBezTo>
                <a:cubicBezTo>
                  <a:pt x="54009" y="62770"/>
                  <a:pt x="64391" y="52388"/>
                  <a:pt x="81536" y="52388"/>
                </a:cubicBezTo>
                <a:cubicBezTo>
                  <a:pt x="183739" y="52388"/>
                  <a:pt x="285847" y="52388"/>
                  <a:pt x="388050" y="52388"/>
                </a:cubicBezTo>
                <a:cubicBezTo>
                  <a:pt x="405195" y="52388"/>
                  <a:pt x="415578" y="62770"/>
                  <a:pt x="415578" y="79915"/>
                </a:cubicBezTo>
                <a:cubicBezTo>
                  <a:pt x="415578" y="232601"/>
                  <a:pt x="415578" y="385191"/>
                  <a:pt x="415578" y="537877"/>
                </a:cubicBezTo>
                <a:cubicBezTo>
                  <a:pt x="415578" y="539211"/>
                  <a:pt x="415482" y="540544"/>
                  <a:pt x="415387" y="543020"/>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12" name="Google Shape;412;p5">
            <a:hlinkClick r:id="rId9" action="ppaction://hlinksldjump"/>
          </p:cNvPr>
          <p:cNvSpPr txBox="1"/>
          <p:nvPr/>
        </p:nvSpPr>
        <p:spPr>
          <a:xfrm>
            <a:off x="869325" y="3932025"/>
            <a:ext cx="13635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Data Modeling </a:t>
            </a:r>
            <a:endParaRPr sz="1400" b="0" i="0" u="none" strike="noStrike" cap="none">
              <a:solidFill>
                <a:srgbClr val="000000"/>
              </a:solidFill>
              <a:latin typeface="Arial"/>
              <a:ea typeface="Arial"/>
              <a:cs typeface="Arial"/>
              <a:sym typeface="Arial"/>
            </a:endParaRPr>
          </a:p>
        </p:txBody>
      </p:sp>
      <p:sp>
        <p:nvSpPr>
          <p:cNvPr id="413" name="Google Shape;413;p5">
            <a:hlinkClick r:id="rId9" action="ppaction://hlinksldjump"/>
          </p:cNvPr>
          <p:cNvSpPr/>
          <p:nvPr/>
        </p:nvSpPr>
        <p:spPr>
          <a:xfrm>
            <a:off x="457357" y="3958031"/>
            <a:ext cx="174838" cy="205723"/>
          </a:xfrm>
          <a:custGeom>
            <a:avLst/>
            <a:gdLst/>
            <a:ahLst/>
            <a:cxnLst/>
            <a:rect l="l" t="t" r="r" b="b"/>
            <a:pathLst>
              <a:path w="254310" h="299233" extrusionOk="0">
                <a:moveTo>
                  <a:pt x="250564" y="139515"/>
                </a:moveTo>
                <a:cubicBezTo>
                  <a:pt x="238951" y="123995"/>
                  <a:pt x="227338" y="108453"/>
                  <a:pt x="215595" y="93041"/>
                </a:cubicBezTo>
                <a:cubicBezTo>
                  <a:pt x="213782" y="90667"/>
                  <a:pt x="213458" y="89221"/>
                  <a:pt x="215466" y="86609"/>
                </a:cubicBezTo>
                <a:cubicBezTo>
                  <a:pt x="227273" y="71218"/>
                  <a:pt x="238800" y="55655"/>
                  <a:pt x="250434" y="40135"/>
                </a:cubicBezTo>
                <a:cubicBezTo>
                  <a:pt x="252355" y="37588"/>
                  <a:pt x="253910" y="34890"/>
                  <a:pt x="254190" y="31631"/>
                </a:cubicBezTo>
                <a:cubicBezTo>
                  <a:pt x="255054" y="21896"/>
                  <a:pt x="248341" y="14924"/>
                  <a:pt x="238001" y="14924"/>
                </a:cubicBezTo>
                <a:cubicBezTo>
                  <a:pt x="179785" y="14924"/>
                  <a:pt x="121569" y="14924"/>
                  <a:pt x="63353" y="14967"/>
                </a:cubicBezTo>
                <a:cubicBezTo>
                  <a:pt x="61001" y="14967"/>
                  <a:pt x="59835" y="14773"/>
                  <a:pt x="59360" y="11923"/>
                </a:cubicBezTo>
                <a:cubicBezTo>
                  <a:pt x="58173" y="5102"/>
                  <a:pt x="52539" y="418"/>
                  <a:pt x="45999" y="30"/>
                </a:cubicBezTo>
                <a:cubicBezTo>
                  <a:pt x="38962" y="-380"/>
                  <a:pt x="32983" y="3483"/>
                  <a:pt x="30716" y="9916"/>
                </a:cubicBezTo>
                <a:cubicBezTo>
                  <a:pt x="29896" y="12269"/>
                  <a:pt x="29788" y="14708"/>
                  <a:pt x="29788" y="17169"/>
                </a:cubicBezTo>
                <a:cubicBezTo>
                  <a:pt x="29788" y="58310"/>
                  <a:pt x="29788" y="99474"/>
                  <a:pt x="29788" y="140615"/>
                </a:cubicBezTo>
                <a:lnTo>
                  <a:pt x="29788" y="156049"/>
                </a:lnTo>
                <a:cubicBezTo>
                  <a:pt x="29788" y="192636"/>
                  <a:pt x="29745" y="229223"/>
                  <a:pt x="29853" y="265811"/>
                </a:cubicBezTo>
                <a:cubicBezTo>
                  <a:pt x="29853" y="268725"/>
                  <a:pt x="29141" y="269631"/>
                  <a:pt x="26205" y="269437"/>
                </a:cubicBezTo>
                <a:cubicBezTo>
                  <a:pt x="22255" y="269178"/>
                  <a:pt x="18262" y="269286"/>
                  <a:pt x="14290" y="269437"/>
                </a:cubicBezTo>
                <a:cubicBezTo>
                  <a:pt x="6152" y="269761"/>
                  <a:pt x="43" y="276129"/>
                  <a:pt x="0" y="284180"/>
                </a:cubicBezTo>
                <a:cubicBezTo>
                  <a:pt x="-43" y="292274"/>
                  <a:pt x="5979" y="299031"/>
                  <a:pt x="14052" y="299095"/>
                </a:cubicBezTo>
                <a:cubicBezTo>
                  <a:pt x="34515" y="299290"/>
                  <a:pt x="54957" y="299268"/>
                  <a:pt x="75420" y="299095"/>
                </a:cubicBezTo>
                <a:cubicBezTo>
                  <a:pt x="83493" y="299031"/>
                  <a:pt x="89709" y="292318"/>
                  <a:pt x="89752" y="284331"/>
                </a:cubicBezTo>
                <a:cubicBezTo>
                  <a:pt x="89796" y="276258"/>
                  <a:pt x="83449" y="269696"/>
                  <a:pt x="75182" y="269415"/>
                </a:cubicBezTo>
                <a:cubicBezTo>
                  <a:pt x="71211" y="269286"/>
                  <a:pt x="67217" y="269156"/>
                  <a:pt x="63267" y="269437"/>
                </a:cubicBezTo>
                <a:cubicBezTo>
                  <a:pt x="60202" y="269674"/>
                  <a:pt x="59706" y="268552"/>
                  <a:pt x="59706" y="265746"/>
                </a:cubicBezTo>
                <a:cubicBezTo>
                  <a:pt x="59813" y="233238"/>
                  <a:pt x="59813" y="200752"/>
                  <a:pt x="59706" y="168245"/>
                </a:cubicBezTo>
                <a:cubicBezTo>
                  <a:pt x="59706" y="165266"/>
                  <a:pt x="60245" y="164381"/>
                  <a:pt x="63440" y="164381"/>
                </a:cubicBezTo>
                <a:cubicBezTo>
                  <a:pt x="120965" y="164489"/>
                  <a:pt x="178469" y="164467"/>
                  <a:pt x="235994" y="164467"/>
                </a:cubicBezTo>
                <a:cubicBezTo>
                  <a:pt x="237505" y="164467"/>
                  <a:pt x="239037" y="164467"/>
                  <a:pt x="240548" y="164381"/>
                </a:cubicBezTo>
                <a:cubicBezTo>
                  <a:pt x="244736" y="164143"/>
                  <a:pt x="248146" y="162309"/>
                  <a:pt x="250823" y="159092"/>
                </a:cubicBezTo>
                <a:cubicBezTo>
                  <a:pt x="255550" y="153394"/>
                  <a:pt x="255485" y="146076"/>
                  <a:pt x="250542" y="139471"/>
                </a:cubicBezTo>
                <a:close/>
                <a:moveTo>
                  <a:pt x="228374" y="147091"/>
                </a:moveTo>
                <a:cubicBezTo>
                  <a:pt x="175360" y="147091"/>
                  <a:pt x="122325" y="147091"/>
                  <a:pt x="69311" y="147091"/>
                </a:cubicBezTo>
                <a:cubicBezTo>
                  <a:pt x="63375" y="147091"/>
                  <a:pt x="59770" y="143788"/>
                  <a:pt x="59749" y="138349"/>
                </a:cubicBezTo>
                <a:cubicBezTo>
                  <a:pt x="59749" y="105906"/>
                  <a:pt x="59749" y="73463"/>
                  <a:pt x="59749" y="40999"/>
                </a:cubicBezTo>
                <a:cubicBezTo>
                  <a:pt x="59749" y="35559"/>
                  <a:pt x="63353" y="32257"/>
                  <a:pt x="69311" y="32257"/>
                </a:cubicBezTo>
                <a:cubicBezTo>
                  <a:pt x="122325" y="32257"/>
                  <a:pt x="175360" y="32257"/>
                  <a:pt x="228374" y="32257"/>
                </a:cubicBezTo>
                <a:cubicBezTo>
                  <a:pt x="228849" y="32257"/>
                  <a:pt x="229302" y="32300"/>
                  <a:pt x="230166" y="32321"/>
                </a:cubicBezTo>
                <a:cubicBezTo>
                  <a:pt x="221661" y="42682"/>
                  <a:pt x="213437" y="52720"/>
                  <a:pt x="205191" y="62757"/>
                </a:cubicBezTo>
                <a:cubicBezTo>
                  <a:pt x="199428" y="69772"/>
                  <a:pt x="193665" y="76787"/>
                  <a:pt x="187901" y="83824"/>
                </a:cubicBezTo>
                <a:cubicBezTo>
                  <a:pt x="184469" y="88012"/>
                  <a:pt x="184491" y="91358"/>
                  <a:pt x="187901" y="95524"/>
                </a:cubicBezTo>
                <a:cubicBezTo>
                  <a:pt x="201522" y="112123"/>
                  <a:pt x="215142" y="128722"/>
                  <a:pt x="228763" y="145343"/>
                </a:cubicBezTo>
                <a:cubicBezTo>
                  <a:pt x="229130" y="145796"/>
                  <a:pt x="229496" y="146249"/>
                  <a:pt x="229842" y="146702"/>
                </a:cubicBezTo>
                <a:cubicBezTo>
                  <a:pt x="229410" y="147350"/>
                  <a:pt x="228806" y="147069"/>
                  <a:pt x="228309" y="147069"/>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14" name="Google Shape;414;p5">
            <a:hlinkClick r:id="rId10" action="ppaction://hlinksldjump"/>
          </p:cNvPr>
          <p:cNvSpPr txBox="1"/>
          <p:nvPr/>
        </p:nvSpPr>
        <p:spPr>
          <a:xfrm>
            <a:off x="869326" y="4384775"/>
            <a:ext cx="11481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Conclusion</a:t>
            </a:r>
            <a:endParaRPr sz="1400" b="0" i="0" u="none" strike="noStrike" cap="none">
              <a:solidFill>
                <a:srgbClr val="000000"/>
              </a:solidFill>
              <a:latin typeface="Arial"/>
              <a:ea typeface="Arial"/>
              <a:cs typeface="Arial"/>
              <a:sym typeface="Arial"/>
            </a:endParaRPr>
          </a:p>
        </p:txBody>
      </p:sp>
      <p:grpSp>
        <p:nvGrpSpPr>
          <p:cNvPr id="415" name="Google Shape;415;p5"/>
          <p:cNvGrpSpPr/>
          <p:nvPr/>
        </p:nvGrpSpPr>
        <p:grpSpPr>
          <a:xfrm>
            <a:off x="441647" y="4384743"/>
            <a:ext cx="203663" cy="203663"/>
            <a:chOff x="5762625" y="3095625"/>
            <a:chExt cx="665130" cy="665130"/>
          </a:xfrm>
        </p:grpSpPr>
        <p:sp>
          <p:nvSpPr>
            <p:cNvPr id="416" name="Google Shape;416;p5">
              <a:hlinkClick r:id="rId10" action="ppaction://hlinksldjump"/>
            </p:cNvPr>
            <p:cNvSpPr/>
            <p:nvPr/>
          </p:nvSpPr>
          <p:spPr>
            <a:xfrm>
              <a:off x="5762625" y="3095625"/>
              <a:ext cx="665130" cy="665130"/>
            </a:xfrm>
            <a:custGeom>
              <a:avLst/>
              <a:gdLst/>
              <a:ahLst/>
              <a:cxnLst/>
              <a:rect l="l" t="t" r="r" b="b"/>
              <a:pathLst>
                <a:path w="665130" h="665130" extrusionOk="0">
                  <a:moveTo>
                    <a:pt x="663035" y="100298"/>
                  </a:moveTo>
                  <a:cubicBezTo>
                    <a:pt x="650938" y="40481"/>
                    <a:pt x="601599" y="95"/>
                    <a:pt x="540639" y="0"/>
                  </a:cubicBezTo>
                  <a:cubicBezTo>
                    <a:pt x="471392" y="0"/>
                    <a:pt x="402050" y="0"/>
                    <a:pt x="332804" y="0"/>
                  </a:cubicBezTo>
                  <a:cubicBezTo>
                    <a:pt x="263557" y="0"/>
                    <a:pt x="193643" y="0"/>
                    <a:pt x="124111" y="0"/>
                  </a:cubicBezTo>
                  <a:cubicBezTo>
                    <a:pt x="54388" y="191"/>
                    <a:pt x="95" y="54483"/>
                    <a:pt x="0" y="124397"/>
                  </a:cubicBezTo>
                  <a:cubicBezTo>
                    <a:pt x="0" y="263176"/>
                    <a:pt x="0" y="401955"/>
                    <a:pt x="0" y="540830"/>
                  </a:cubicBezTo>
                  <a:cubicBezTo>
                    <a:pt x="0" y="549021"/>
                    <a:pt x="572" y="557117"/>
                    <a:pt x="2191" y="565118"/>
                  </a:cubicBezTo>
                  <a:cubicBezTo>
                    <a:pt x="14478" y="624840"/>
                    <a:pt x="63818" y="665131"/>
                    <a:pt x="124778" y="665131"/>
                  </a:cubicBezTo>
                  <a:cubicBezTo>
                    <a:pt x="260414" y="665131"/>
                    <a:pt x="395954" y="665131"/>
                    <a:pt x="531590" y="665131"/>
                  </a:cubicBezTo>
                  <a:cubicBezTo>
                    <a:pt x="539020" y="665131"/>
                    <a:pt x="546354" y="664845"/>
                    <a:pt x="553784" y="663988"/>
                  </a:cubicBezTo>
                  <a:cubicBezTo>
                    <a:pt x="618744" y="656749"/>
                    <a:pt x="665131" y="605504"/>
                    <a:pt x="665131" y="540258"/>
                  </a:cubicBezTo>
                  <a:cubicBezTo>
                    <a:pt x="665131" y="401669"/>
                    <a:pt x="665131" y="263081"/>
                    <a:pt x="665131" y="124587"/>
                  </a:cubicBezTo>
                  <a:cubicBezTo>
                    <a:pt x="665131" y="116396"/>
                    <a:pt x="664559" y="108299"/>
                    <a:pt x="662940" y="100203"/>
                  </a:cubicBezTo>
                  <a:close/>
                  <a:moveTo>
                    <a:pt x="47530" y="126683"/>
                  </a:moveTo>
                  <a:cubicBezTo>
                    <a:pt x="47530" y="79820"/>
                    <a:pt x="79915" y="47530"/>
                    <a:pt x="126778" y="47530"/>
                  </a:cubicBezTo>
                  <a:cubicBezTo>
                    <a:pt x="264128" y="47530"/>
                    <a:pt x="401384" y="47530"/>
                    <a:pt x="538734" y="47530"/>
                  </a:cubicBezTo>
                  <a:cubicBezTo>
                    <a:pt x="585216" y="47530"/>
                    <a:pt x="617696" y="79915"/>
                    <a:pt x="617696" y="126206"/>
                  </a:cubicBezTo>
                  <a:cubicBezTo>
                    <a:pt x="617696" y="230315"/>
                    <a:pt x="617696" y="334518"/>
                    <a:pt x="617696" y="438626"/>
                  </a:cubicBezTo>
                  <a:lnTo>
                    <a:pt x="617696" y="446246"/>
                  </a:lnTo>
                  <a:cubicBezTo>
                    <a:pt x="582263" y="410813"/>
                    <a:pt x="547973" y="376523"/>
                    <a:pt x="513779" y="342233"/>
                  </a:cubicBezTo>
                  <a:cubicBezTo>
                    <a:pt x="508921" y="337375"/>
                    <a:pt x="503777" y="333375"/>
                    <a:pt x="496729" y="332708"/>
                  </a:cubicBezTo>
                  <a:cubicBezTo>
                    <a:pt x="488156" y="331851"/>
                    <a:pt x="481489" y="335280"/>
                    <a:pt x="475583" y="341281"/>
                  </a:cubicBezTo>
                  <a:cubicBezTo>
                    <a:pt x="444722" y="372332"/>
                    <a:pt x="413575" y="403193"/>
                    <a:pt x="382810" y="434340"/>
                  </a:cubicBezTo>
                  <a:cubicBezTo>
                    <a:pt x="378619" y="438531"/>
                    <a:pt x="376714" y="438245"/>
                    <a:pt x="372713" y="434340"/>
                  </a:cubicBezTo>
                  <a:cubicBezTo>
                    <a:pt x="306896" y="368237"/>
                    <a:pt x="240887" y="302324"/>
                    <a:pt x="174974" y="236411"/>
                  </a:cubicBezTo>
                  <a:cubicBezTo>
                    <a:pt x="160592" y="222028"/>
                    <a:pt x="148495" y="221933"/>
                    <a:pt x="134207" y="236220"/>
                  </a:cubicBezTo>
                  <a:cubicBezTo>
                    <a:pt x="105728" y="264700"/>
                    <a:pt x="77248" y="293180"/>
                    <a:pt x="48673" y="321755"/>
                  </a:cubicBezTo>
                  <a:cubicBezTo>
                    <a:pt x="46673" y="319564"/>
                    <a:pt x="47625" y="317278"/>
                    <a:pt x="47625" y="315182"/>
                  </a:cubicBezTo>
                  <a:cubicBezTo>
                    <a:pt x="47625" y="252317"/>
                    <a:pt x="47625" y="189548"/>
                    <a:pt x="47625" y="126683"/>
                  </a:cubicBezTo>
                  <a:close/>
                  <a:moveTo>
                    <a:pt x="487299" y="617696"/>
                  </a:moveTo>
                  <a:lnTo>
                    <a:pt x="356711" y="617696"/>
                  </a:lnTo>
                  <a:cubicBezTo>
                    <a:pt x="279749" y="617696"/>
                    <a:pt x="202787" y="617696"/>
                    <a:pt x="125825" y="617696"/>
                  </a:cubicBezTo>
                  <a:cubicBezTo>
                    <a:pt x="85153" y="617696"/>
                    <a:pt x="55055" y="592169"/>
                    <a:pt x="48387" y="552355"/>
                  </a:cubicBezTo>
                  <a:cubicBezTo>
                    <a:pt x="47720" y="548450"/>
                    <a:pt x="47625" y="544449"/>
                    <a:pt x="47625" y="540544"/>
                  </a:cubicBezTo>
                  <a:cubicBezTo>
                    <a:pt x="47625" y="492252"/>
                    <a:pt x="47625" y="444056"/>
                    <a:pt x="47530" y="395764"/>
                  </a:cubicBezTo>
                  <a:cubicBezTo>
                    <a:pt x="47530" y="391382"/>
                    <a:pt x="48959" y="388525"/>
                    <a:pt x="52007" y="385572"/>
                  </a:cubicBezTo>
                  <a:cubicBezTo>
                    <a:pt x="84677" y="353092"/>
                    <a:pt x="117158" y="320612"/>
                    <a:pt x="149638" y="287941"/>
                  </a:cubicBezTo>
                  <a:cubicBezTo>
                    <a:pt x="153162" y="284417"/>
                    <a:pt x="154972" y="283178"/>
                    <a:pt x="159258" y="287560"/>
                  </a:cubicBezTo>
                  <a:cubicBezTo>
                    <a:pt x="267557" y="396145"/>
                    <a:pt x="376047" y="504635"/>
                    <a:pt x="484537" y="613124"/>
                  </a:cubicBezTo>
                  <a:cubicBezTo>
                    <a:pt x="485680" y="614267"/>
                    <a:pt x="487013" y="615315"/>
                    <a:pt x="488347" y="616363"/>
                  </a:cubicBezTo>
                  <a:cubicBezTo>
                    <a:pt x="488061" y="616839"/>
                    <a:pt x="487680" y="617315"/>
                    <a:pt x="487394" y="617792"/>
                  </a:cubicBezTo>
                  <a:close/>
                  <a:moveTo>
                    <a:pt x="597503" y="593217"/>
                  </a:moveTo>
                  <a:cubicBezTo>
                    <a:pt x="587312" y="604171"/>
                    <a:pt x="574929" y="611410"/>
                    <a:pt x="560451" y="615220"/>
                  </a:cubicBezTo>
                  <a:cubicBezTo>
                    <a:pt x="556641" y="616172"/>
                    <a:pt x="554165" y="615791"/>
                    <a:pt x="551307" y="612934"/>
                  </a:cubicBezTo>
                  <a:cubicBezTo>
                    <a:pt x="505968" y="567404"/>
                    <a:pt x="460439" y="521875"/>
                    <a:pt x="414909" y="476536"/>
                  </a:cubicBezTo>
                  <a:cubicBezTo>
                    <a:pt x="412051" y="473678"/>
                    <a:pt x="411671" y="472250"/>
                    <a:pt x="414814" y="469201"/>
                  </a:cubicBezTo>
                  <a:cubicBezTo>
                    <a:pt x="440150" y="444151"/>
                    <a:pt x="465296" y="419005"/>
                    <a:pt x="490347" y="393668"/>
                  </a:cubicBezTo>
                  <a:cubicBezTo>
                    <a:pt x="493205" y="390811"/>
                    <a:pt x="494729" y="390335"/>
                    <a:pt x="497872" y="393478"/>
                  </a:cubicBezTo>
                  <a:cubicBezTo>
                    <a:pt x="536734" y="432625"/>
                    <a:pt x="575786" y="471583"/>
                    <a:pt x="614839" y="510540"/>
                  </a:cubicBezTo>
                  <a:cubicBezTo>
                    <a:pt x="616934" y="512636"/>
                    <a:pt x="617887" y="514731"/>
                    <a:pt x="617792" y="517684"/>
                  </a:cubicBezTo>
                  <a:cubicBezTo>
                    <a:pt x="617601" y="522637"/>
                    <a:pt x="617792" y="527590"/>
                    <a:pt x="617792" y="534734"/>
                  </a:cubicBezTo>
                  <a:cubicBezTo>
                    <a:pt x="619125" y="555498"/>
                    <a:pt x="613505" y="576167"/>
                    <a:pt x="597599" y="59331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17" name="Google Shape;417;p5">
              <a:hlinkClick r:id="rId10" action="ppaction://hlinksldjump"/>
            </p:cNvPr>
            <p:cNvSpPr/>
            <p:nvPr/>
          </p:nvSpPr>
          <p:spPr>
            <a:xfrm>
              <a:off x="6166578" y="3190683"/>
              <a:ext cx="166213" cy="166307"/>
            </a:xfrm>
            <a:custGeom>
              <a:avLst/>
              <a:gdLst/>
              <a:ahLst/>
              <a:cxnLst/>
              <a:rect l="l" t="t" r="r" b="b"/>
              <a:pathLst>
                <a:path w="166213" h="166307" extrusionOk="0">
                  <a:moveTo>
                    <a:pt x="83345" y="166307"/>
                  </a:moveTo>
                  <a:cubicBezTo>
                    <a:pt x="128589" y="166307"/>
                    <a:pt x="166022" y="129160"/>
                    <a:pt x="166213" y="83821"/>
                  </a:cubicBezTo>
                  <a:cubicBezTo>
                    <a:pt x="166403" y="37529"/>
                    <a:pt x="129351" y="191"/>
                    <a:pt x="83250" y="1"/>
                  </a:cubicBezTo>
                  <a:cubicBezTo>
                    <a:pt x="37911" y="-190"/>
                    <a:pt x="287" y="36958"/>
                    <a:pt x="2" y="82011"/>
                  </a:cubicBezTo>
                  <a:cubicBezTo>
                    <a:pt x="-284" y="128683"/>
                    <a:pt x="36863" y="166117"/>
                    <a:pt x="83345" y="166212"/>
                  </a:cubicBezTo>
                  <a:close/>
                  <a:moveTo>
                    <a:pt x="82869" y="47530"/>
                  </a:moveTo>
                  <a:cubicBezTo>
                    <a:pt x="102681" y="47530"/>
                    <a:pt x="118778" y="63628"/>
                    <a:pt x="118683" y="83344"/>
                  </a:cubicBezTo>
                  <a:cubicBezTo>
                    <a:pt x="118683" y="102775"/>
                    <a:pt x="102681" y="118682"/>
                    <a:pt x="83250" y="118777"/>
                  </a:cubicBezTo>
                  <a:cubicBezTo>
                    <a:pt x="63533" y="118777"/>
                    <a:pt x="47436" y="102775"/>
                    <a:pt x="47436" y="82963"/>
                  </a:cubicBezTo>
                  <a:cubicBezTo>
                    <a:pt x="47436" y="63628"/>
                    <a:pt x="63533" y="47530"/>
                    <a:pt x="82869" y="47530"/>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418" name="Google Shape;418;p5">
            <a:hlinkClick r:id="rId11" action="ppaction://hlinksldjump"/>
          </p:cNvPr>
          <p:cNvSpPr txBox="1"/>
          <p:nvPr/>
        </p:nvSpPr>
        <p:spPr>
          <a:xfrm>
            <a:off x="869326" y="4837550"/>
            <a:ext cx="9093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Impact</a:t>
            </a:r>
            <a:endParaRPr sz="1400" b="0" i="0" u="none" strike="noStrike" cap="none">
              <a:solidFill>
                <a:srgbClr val="000000"/>
              </a:solidFill>
              <a:latin typeface="Arial"/>
              <a:ea typeface="Arial"/>
              <a:cs typeface="Arial"/>
              <a:sym typeface="Arial"/>
            </a:endParaRPr>
          </a:p>
        </p:txBody>
      </p:sp>
      <p:grpSp>
        <p:nvGrpSpPr>
          <p:cNvPr id="419" name="Google Shape;419;p5"/>
          <p:cNvGrpSpPr/>
          <p:nvPr/>
        </p:nvGrpSpPr>
        <p:grpSpPr>
          <a:xfrm>
            <a:off x="431068" y="4863579"/>
            <a:ext cx="207645" cy="207714"/>
            <a:chOff x="6124575" y="3380359"/>
            <a:chExt cx="468618" cy="468774"/>
          </a:xfrm>
        </p:grpSpPr>
        <p:sp>
          <p:nvSpPr>
            <p:cNvPr id="420" name="Google Shape;420;p5">
              <a:hlinkClick r:id="rId11" action="ppaction://hlinksldjump"/>
            </p:cNvPr>
            <p:cNvSpPr/>
            <p:nvPr/>
          </p:nvSpPr>
          <p:spPr>
            <a:xfrm>
              <a:off x="6124575" y="3380359"/>
              <a:ext cx="468618" cy="468774"/>
            </a:xfrm>
            <a:custGeom>
              <a:avLst/>
              <a:gdLst/>
              <a:ahLst/>
              <a:cxnLst/>
              <a:rect l="l" t="t" r="r" b="b"/>
              <a:pathLst>
                <a:path w="468618" h="468774" extrusionOk="0">
                  <a:moveTo>
                    <a:pt x="468523" y="56377"/>
                  </a:moveTo>
                  <a:cubicBezTo>
                    <a:pt x="468523" y="53329"/>
                    <a:pt x="468523" y="50186"/>
                    <a:pt x="467951" y="47138"/>
                  </a:cubicBezTo>
                  <a:cubicBezTo>
                    <a:pt x="463094" y="18849"/>
                    <a:pt x="441567" y="466"/>
                    <a:pt x="412706" y="85"/>
                  </a:cubicBezTo>
                  <a:cubicBezTo>
                    <a:pt x="391561" y="-106"/>
                    <a:pt x="370415" y="85"/>
                    <a:pt x="349270" y="85"/>
                  </a:cubicBezTo>
                  <a:cubicBezTo>
                    <a:pt x="329744" y="85"/>
                    <a:pt x="310217" y="85"/>
                    <a:pt x="290691" y="85"/>
                  </a:cubicBezTo>
                  <a:cubicBezTo>
                    <a:pt x="259640" y="-106"/>
                    <a:pt x="233446" y="10943"/>
                    <a:pt x="211538" y="32946"/>
                  </a:cubicBezTo>
                  <a:cubicBezTo>
                    <a:pt x="146959" y="97716"/>
                    <a:pt x="82379" y="162391"/>
                    <a:pt x="17800" y="227065"/>
                  </a:cubicBezTo>
                  <a:cubicBezTo>
                    <a:pt x="-5917" y="250878"/>
                    <a:pt x="-5917" y="284120"/>
                    <a:pt x="17705" y="307837"/>
                  </a:cubicBezTo>
                  <a:cubicBezTo>
                    <a:pt x="65234" y="355558"/>
                    <a:pt x="112859" y="403183"/>
                    <a:pt x="160484" y="450808"/>
                  </a:cubicBezTo>
                  <a:cubicBezTo>
                    <a:pt x="184392" y="474715"/>
                    <a:pt x="217539" y="474811"/>
                    <a:pt x="241542" y="450808"/>
                  </a:cubicBezTo>
                  <a:cubicBezTo>
                    <a:pt x="306407" y="386133"/>
                    <a:pt x="371177" y="321363"/>
                    <a:pt x="435947" y="256688"/>
                  </a:cubicBezTo>
                  <a:cubicBezTo>
                    <a:pt x="457664" y="234971"/>
                    <a:pt x="468713" y="208777"/>
                    <a:pt x="468618" y="177916"/>
                  </a:cubicBezTo>
                  <a:cubicBezTo>
                    <a:pt x="468523" y="137435"/>
                    <a:pt x="468618" y="96859"/>
                    <a:pt x="468618" y="56377"/>
                  </a:cubicBezTo>
                  <a:close/>
                  <a:moveTo>
                    <a:pt x="409944" y="230875"/>
                  </a:moveTo>
                  <a:cubicBezTo>
                    <a:pt x="345174" y="295455"/>
                    <a:pt x="280595" y="360034"/>
                    <a:pt x="215920" y="424709"/>
                  </a:cubicBezTo>
                  <a:cubicBezTo>
                    <a:pt x="206014" y="434615"/>
                    <a:pt x="196013" y="434615"/>
                    <a:pt x="186202" y="424709"/>
                  </a:cubicBezTo>
                  <a:cubicBezTo>
                    <a:pt x="139053" y="377560"/>
                    <a:pt x="92000" y="330316"/>
                    <a:pt x="44851" y="283168"/>
                  </a:cubicBezTo>
                  <a:cubicBezTo>
                    <a:pt x="33707" y="272023"/>
                    <a:pt x="33802" y="262879"/>
                    <a:pt x="44851" y="251735"/>
                  </a:cubicBezTo>
                  <a:cubicBezTo>
                    <a:pt x="108764" y="187727"/>
                    <a:pt x="172676" y="123814"/>
                    <a:pt x="236494" y="59711"/>
                  </a:cubicBezTo>
                  <a:cubicBezTo>
                    <a:pt x="252020" y="44090"/>
                    <a:pt x="270403" y="36375"/>
                    <a:pt x="292406" y="36565"/>
                  </a:cubicBezTo>
                  <a:cubicBezTo>
                    <a:pt x="331744" y="36756"/>
                    <a:pt x="371082" y="36565"/>
                    <a:pt x="410516" y="36565"/>
                  </a:cubicBezTo>
                  <a:cubicBezTo>
                    <a:pt x="425184" y="36565"/>
                    <a:pt x="432233" y="43709"/>
                    <a:pt x="432233" y="58473"/>
                  </a:cubicBezTo>
                  <a:cubicBezTo>
                    <a:pt x="432233" y="78666"/>
                    <a:pt x="432233" y="98859"/>
                    <a:pt x="432233" y="118957"/>
                  </a:cubicBezTo>
                  <a:cubicBezTo>
                    <a:pt x="432233" y="138292"/>
                    <a:pt x="432233" y="157628"/>
                    <a:pt x="432233" y="177059"/>
                  </a:cubicBezTo>
                  <a:cubicBezTo>
                    <a:pt x="432233" y="198109"/>
                    <a:pt x="424994" y="216016"/>
                    <a:pt x="410039" y="230875"/>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21" name="Google Shape;421;p5">
              <a:hlinkClick r:id="rId11" action="ppaction://hlinksldjump"/>
            </p:cNvPr>
            <p:cNvSpPr/>
            <p:nvPr/>
          </p:nvSpPr>
          <p:spPr>
            <a:xfrm>
              <a:off x="6405646" y="3456453"/>
              <a:ext cx="109824" cy="109728"/>
            </a:xfrm>
            <a:custGeom>
              <a:avLst/>
              <a:gdLst/>
              <a:ahLst/>
              <a:cxnLst/>
              <a:rect l="l" t="t" r="r" b="b"/>
              <a:pathLst>
                <a:path w="109824" h="109728" extrusionOk="0">
                  <a:moveTo>
                    <a:pt x="55055" y="0"/>
                  </a:moveTo>
                  <a:cubicBezTo>
                    <a:pt x="24765" y="-95"/>
                    <a:pt x="95" y="24480"/>
                    <a:pt x="0" y="54674"/>
                  </a:cubicBezTo>
                  <a:cubicBezTo>
                    <a:pt x="0" y="84868"/>
                    <a:pt x="24575" y="109633"/>
                    <a:pt x="54769" y="109728"/>
                  </a:cubicBezTo>
                  <a:cubicBezTo>
                    <a:pt x="85058" y="109728"/>
                    <a:pt x="109633" y="85344"/>
                    <a:pt x="109823" y="55055"/>
                  </a:cubicBezTo>
                  <a:cubicBezTo>
                    <a:pt x="110014" y="24861"/>
                    <a:pt x="85344" y="191"/>
                    <a:pt x="55055" y="96"/>
                  </a:cubicBezTo>
                  <a:close/>
                  <a:moveTo>
                    <a:pt x="54673" y="73152"/>
                  </a:moveTo>
                  <a:cubicBezTo>
                    <a:pt x="44577" y="72962"/>
                    <a:pt x="36576" y="64675"/>
                    <a:pt x="36671" y="54579"/>
                  </a:cubicBezTo>
                  <a:cubicBezTo>
                    <a:pt x="36766" y="44482"/>
                    <a:pt x="45053" y="36386"/>
                    <a:pt x="55150" y="36481"/>
                  </a:cubicBezTo>
                  <a:cubicBezTo>
                    <a:pt x="65151" y="36576"/>
                    <a:pt x="73247" y="44958"/>
                    <a:pt x="73152" y="55055"/>
                  </a:cubicBezTo>
                  <a:cubicBezTo>
                    <a:pt x="73057" y="65151"/>
                    <a:pt x="64675" y="73248"/>
                    <a:pt x="54673" y="7315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422" name="Google Shape;422;p5">
            <a:hlinkClick r:id="rId12" action="ppaction://hlinksldjump"/>
          </p:cNvPr>
          <p:cNvSpPr txBox="1"/>
          <p:nvPr/>
        </p:nvSpPr>
        <p:spPr>
          <a:xfrm>
            <a:off x="869325" y="5290325"/>
            <a:ext cx="12939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Future Work</a:t>
            </a:r>
            <a:endParaRPr sz="1400" b="0" i="0" u="none" strike="noStrike" cap="none">
              <a:solidFill>
                <a:srgbClr val="000000"/>
              </a:solidFill>
              <a:latin typeface="Arial"/>
              <a:ea typeface="Arial"/>
              <a:cs typeface="Arial"/>
              <a:sym typeface="Arial"/>
            </a:endParaRPr>
          </a:p>
        </p:txBody>
      </p:sp>
      <p:sp>
        <p:nvSpPr>
          <p:cNvPr id="423" name="Google Shape;423;p5">
            <a:hlinkClick r:id="rId12" action="ppaction://hlinksldjump"/>
          </p:cNvPr>
          <p:cNvSpPr/>
          <p:nvPr/>
        </p:nvSpPr>
        <p:spPr>
          <a:xfrm>
            <a:off x="436263" y="5292935"/>
            <a:ext cx="199004" cy="198993"/>
          </a:xfrm>
          <a:custGeom>
            <a:avLst/>
            <a:gdLst/>
            <a:ahLst/>
            <a:cxnLst/>
            <a:rect l="l" t="t" r="r" b="b"/>
            <a:pathLst>
              <a:path w="692188" h="692149" extrusionOk="0">
                <a:moveTo>
                  <a:pt x="676275" y="478060"/>
                </a:moveTo>
                <a:cubicBezTo>
                  <a:pt x="606266" y="450056"/>
                  <a:pt x="536258" y="422053"/>
                  <a:pt x="466154" y="394049"/>
                </a:cubicBezTo>
                <a:cubicBezTo>
                  <a:pt x="450247" y="387668"/>
                  <a:pt x="440531" y="392049"/>
                  <a:pt x="434150" y="407956"/>
                </a:cubicBezTo>
                <a:cubicBezTo>
                  <a:pt x="423005" y="435864"/>
                  <a:pt x="411575" y="463677"/>
                  <a:pt x="400907" y="491871"/>
                </a:cubicBezTo>
                <a:cubicBezTo>
                  <a:pt x="398431" y="498443"/>
                  <a:pt x="395288" y="499491"/>
                  <a:pt x="389096" y="498729"/>
                </a:cubicBezTo>
                <a:cubicBezTo>
                  <a:pt x="342138" y="493205"/>
                  <a:pt x="300609" y="475393"/>
                  <a:pt x="265462" y="443675"/>
                </a:cubicBezTo>
                <a:cubicBezTo>
                  <a:pt x="223456" y="405765"/>
                  <a:pt x="199739" y="358235"/>
                  <a:pt x="193453" y="302038"/>
                </a:cubicBezTo>
                <a:cubicBezTo>
                  <a:pt x="192881" y="296609"/>
                  <a:pt x="194024" y="293942"/>
                  <a:pt x="199644" y="291751"/>
                </a:cubicBezTo>
                <a:cubicBezTo>
                  <a:pt x="227933" y="280892"/>
                  <a:pt x="255937" y="269462"/>
                  <a:pt x="284131" y="258223"/>
                </a:cubicBezTo>
                <a:cubicBezTo>
                  <a:pt x="300323" y="251746"/>
                  <a:pt x="304514" y="242030"/>
                  <a:pt x="298037" y="225647"/>
                </a:cubicBezTo>
                <a:cubicBezTo>
                  <a:pt x="270415" y="156686"/>
                  <a:pt x="242697" y="87725"/>
                  <a:pt x="215360" y="18669"/>
                </a:cubicBezTo>
                <a:cubicBezTo>
                  <a:pt x="211931" y="10096"/>
                  <a:pt x="207645" y="3239"/>
                  <a:pt x="198787" y="0"/>
                </a:cubicBezTo>
                <a:lnTo>
                  <a:pt x="192024" y="0"/>
                </a:lnTo>
                <a:cubicBezTo>
                  <a:pt x="189357" y="2000"/>
                  <a:pt x="186595" y="2191"/>
                  <a:pt x="183928" y="0"/>
                </a:cubicBezTo>
                <a:lnTo>
                  <a:pt x="174498" y="0"/>
                </a:lnTo>
                <a:cubicBezTo>
                  <a:pt x="167069" y="1619"/>
                  <a:pt x="159353" y="953"/>
                  <a:pt x="151924" y="2858"/>
                </a:cubicBezTo>
                <a:cubicBezTo>
                  <a:pt x="86582" y="18860"/>
                  <a:pt x="40291" y="57531"/>
                  <a:pt x="13335" y="119063"/>
                </a:cubicBezTo>
                <a:cubicBezTo>
                  <a:pt x="5810" y="136303"/>
                  <a:pt x="1524" y="154400"/>
                  <a:pt x="0" y="173069"/>
                </a:cubicBezTo>
                <a:lnTo>
                  <a:pt x="0" y="181166"/>
                </a:lnTo>
                <a:cubicBezTo>
                  <a:pt x="1143" y="183833"/>
                  <a:pt x="1143" y="186595"/>
                  <a:pt x="0" y="189262"/>
                </a:cubicBezTo>
                <a:lnTo>
                  <a:pt x="0" y="198692"/>
                </a:lnTo>
                <a:cubicBezTo>
                  <a:pt x="1143" y="201835"/>
                  <a:pt x="1143" y="204978"/>
                  <a:pt x="0" y="208121"/>
                </a:cubicBezTo>
                <a:lnTo>
                  <a:pt x="0" y="212217"/>
                </a:lnTo>
                <a:cubicBezTo>
                  <a:pt x="953" y="213074"/>
                  <a:pt x="667" y="214122"/>
                  <a:pt x="667" y="215170"/>
                </a:cubicBezTo>
                <a:cubicBezTo>
                  <a:pt x="667" y="215932"/>
                  <a:pt x="667" y="216789"/>
                  <a:pt x="667" y="217551"/>
                </a:cubicBezTo>
                <a:cubicBezTo>
                  <a:pt x="667" y="218313"/>
                  <a:pt x="667" y="219170"/>
                  <a:pt x="667" y="219932"/>
                </a:cubicBezTo>
                <a:cubicBezTo>
                  <a:pt x="667" y="220980"/>
                  <a:pt x="857" y="222123"/>
                  <a:pt x="0" y="222885"/>
                </a:cubicBezTo>
                <a:lnTo>
                  <a:pt x="0" y="228314"/>
                </a:lnTo>
                <a:cubicBezTo>
                  <a:pt x="2477" y="229553"/>
                  <a:pt x="1334" y="231934"/>
                  <a:pt x="1429" y="233648"/>
                </a:cubicBezTo>
                <a:cubicBezTo>
                  <a:pt x="7239" y="300990"/>
                  <a:pt x="24479" y="365189"/>
                  <a:pt x="56769" y="424625"/>
                </a:cubicBezTo>
                <a:cubicBezTo>
                  <a:pt x="132017" y="563213"/>
                  <a:pt x="246983" y="649605"/>
                  <a:pt x="401479" y="682371"/>
                </a:cubicBezTo>
                <a:cubicBezTo>
                  <a:pt x="439674" y="690467"/>
                  <a:pt x="478536" y="694373"/>
                  <a:pt x="517589" y="690848"/>
                </a:cubicBezTo>
                <a:cubicBezTo>
                  <a:pt x="614267" y="682276"/>
                  <a:pt x="690848" y="599218"/>
                  <a:pt x="692182" y="501968"/>
                </a:cubicBezTo>
                <a:cubicBezTo>
                  <a:pt x="692372" y="488537"/>
                  <a:pt x="688562" y="482632"/>
                  <a:pt x="676180" y="477679"/>
                </a:cubicBezTo>
                <a:close/>
                <a:moveTo>
                  <a:pt x="650367" y="520065"/>
                </a:moveTo>
                <a:cubicBezTo>
                  <a:pt x="642366" y="579215"/>
                  <a:pt x="596837" y="630936"/>
                  <a:pt x="538925" y="646271"/>
                </a:cubicBezTo>
                <a:cubicBezTo>
                  <a:pt x="523399" y="650367"/>
                  <a:pt x="507587" y="652272"/>
                  <a:pt x="493014" y="651701"/>
                </a:cubicBezTo>
                <a:cubicBezTo>
                  <a:pt x="292418" y="650653"/>
                  <a:pt x="113348" y="513683"/>
                  <a:pt x="58103" y="320421"/>
                </a:cubicBezTo>
                <a:cubicBezTo>
                  <a:pt x="46387" y="279273"/>
                  <a:pt x="40481" y="237268"/>
                  <a:pt x="40577" y="194405"/>
                </a:cubicBezTo>
                <a:cubicBezTo>
                  <a:pt x="40672" y="117920"/>
                  <a:pt x="95726" y="53912"/>
                  <a:pt x="171164" y="42101"/>
                </a:cubicBezTo>
                <a:cubicBezTo>
                  <a:pt x="177641" y="41053"/>
                  <a:pt x="181261" y="41910"/>
                  <a:pt x="184023" y="49149"/>
                </a:cubicBezTo>
                <a:cubicBezTo>
                  <a:pt x="206407" y="106204"/>
                  <a:pt x="229267" y="163163"/>
                  <a:pt x="252222" y="219932"/>
                </a:cubicBezTo>
                <a:cubicBezTo>
                  <a:pt x="254318" y="225076"/>
                  <a:pt x="253651" y="226790"/>
                  <a:pt x="248317" y="228886"/>
                </a:cubicBezTo>
                <a:cubicBezTo>
                  <a:pt x="221266" y="239268"/>
                  <a:pt x="194501" y="250222"/>
                  <a:pt x="167545" y="260985"/>
                </a:cubicBezTo>
                <a:cubicBezTo>
                  <a:pt x="156305" y="265462"/>
                  <a:pt x="151638" y="271939"/>
                  <a:pt x="152114" y="283559"/>
                </a:cubicBezTo>
                <a:cubicBezTo>
                  <a:pt x="156877" y="392906"/>
                  <a:pt x="208979" y="471202"/>
                  <a:pt x="307467" y="518255"/>
                </a:cubicBezTo>
                <a:cubicBezTo>
                  <a:pt x="339757" y="533686"/>
                  <a:pt x="374523" y="539877"/>
                  <a:pt x="410242" y="540163"/>
                </a:cubicBezTo>
                <a:cubicBezTo>
                  <a:pt x="420719" y="540163"/>
                  <a:pt x="427292" y="534543"/>
                  <a:pt x="431101" y="525018"/>
                </a:cubicBezTo>
                <a:cubicBezTo>
                  <a:pt x="441865" y="497872"/>
                  <a:pt x="452819" y="470821"/>
                  <a:pt x="463487" y="443675"/>
                </a:cubicBezTo>
                <a:cubicBezTo>
                  <a:pt x="465392" y="438912"/>
                  <a:pt x="467011" y="437864"/>
                  <a:pt x="471964" y="439865"/>
                </a:cubicBezTo>
                <a:cubicBezTo>
                  <a:pt x="529019" y="462915"/>
                  <a:pt x="586073" y="485775"/>
                  <a:pt x="643319" y="508349"/>
                </a:cubicBezTo>
                <a:cubicBezTo>
                  <a:pt x="649510" y="510826"/>
                  <a:pt x="651129" y="513683"/>
                  <a:pt x="650272" y="520065"/>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24" name="Google Shape;424;p5">
            <a:hlinkClick r:id="rId6" action="ppaction://hlinksldjump"/>
          </p:cNvPr>
          <p:cNvSpPr txBox="1"/>
          <p:nvPr/>
        </p:nvSpPr>
        <p:spPr>
          <a:xfrm>
            <a:off x="854000" y="846400"/>
            <a:ext cx="15240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C1C1C1"/>
                </a:solidFill>
                <a:latin typeface="Poppins Medium"/>
                <a:ea typeface="Poppins Medium"/>
                <a:cs typeface="Poppins Medium"/>
                <a:sym typeface="Poppins Medium"/>
              </a:rPr>
              <a:t>Featured Artists</a:t>
            </a:r>
            <a:endParaRPr sz="1400" b="0" i="0" u="none" strike="noStrike" cap="none">
              <a:solidFill>
                <a:srgbClr val="C1C1C1"/>
              </a:solidFill>
              <a:latin typeface="Arial"/>
              <a:ea typeface="Arial"/>
              <a:cs typeface="Arial"/>
              <a:sym typeface="Arial"/>
            </a:endParaRPr>
          </a:p>
        </p:txBody>
      </p:sp>
      <p:sp>
        <p:nvSpPr>
          <p:cNvPr id="425" name="Google Shape;425;p5">
            <a:hlinkClick r:id="rId6" action="ppaction://hlinksldjump"/>
          </p:cNvPr>
          <p:cNvSpPr/>
          <p:nvPr/>
        </p:nvSpPr>
        <p:spPr>
          <a:xfrm>
            <a:off x="401629" y="850344"/>
            <a:ext cx="204823" cy="203534"/>
          </a:xfrm>
          <a:custGeom>
            <a:avLst/>
            <a:gdLst/>
            <a:ahLst/>
            <a:cxnLst/>
            <a:rect l="l" t="t" r="r" b="b"/>
            <a:pathLst>
              <a:path w="535484" h="532115" extrusionOk="0">
                <a:moveTo>
                  <a:pt x="535467" y="325659"/>
                </a:moveTo>
                <a:cubicBezTo>
                  <a:pt x="535467" y="373361"/>
                  <a:pt x="535467" y="421062"/>
                  <a:pt x="535467" y="468764"/>
                </a:cubicBezTo>
                <a:cubicBezTo>
                  <a:pt x="535467" y="506826"/>
                  <a:pt x="510308" y="532051"/>
                  <a:pt x="472362" y="532084"/>
                </a:cubicBezTo>
                <a:cubicBezTo>
                  <a:pt x="441389" y="532101"/>
                  <a:pt x="410416" y="532118"/>
                  <a:pt x="379443" y="532084"/>
                </a:cubicBezTo>
                <a:cubicBezTo>
                  <a:pt x="353853" y="532051"/>
                  <a:pt x="337224" y="515439"/>
                  <a:pt x="337191" y="489882"/>
                </a:cubicBezTo>
                <a:cubicBezTo>
                  <a:pt x="337158" y="455398"/>
                  <a:pt x="337191" y="420913"/>
                  <a:pt x="337191" y="386429"/>
                </a:cubicBezTo>
                <a:cubicBezTo>
                  <a:pt x="337191" y="371307"/>
                  <a:pt x="329473" y="363555"/>
                  <a:pt x="314400" y="363555"/>
                </a:cubicBezTo>
                <a:cubicBezTo>
                  <a:pt x="283212" y="363555"/>
                  <a:pt x="252040" y="363539"/>
                  <a:pt x="220852" y="363555"/>
                </a:cubicBezTo>
                <a:cubicBezTo>
                  <a:pt x="206127" y="363555"/>
                  <a:pt x="198409" y="371323"/>
                  <a:pt x="198393" y="386114"/>
                </a:cubicBezTo>
                <a:cubicBezTo>
                  <a:pt x="198376" y="420599"/>
                  <a:pt x="198409" y="455083"/>
                  <a:pt x="198393" y="489567"/>
                </a:cubicBezTo>
                <a:cubicBezTo>
                  <a:pt x="198376" y="515538"/>
                  <a:pt x="181813" y="532068"/>
                  <a:pt x="155825" y="532084"/>
                </a:cubicBezTo>
                <a:cubicBezTo>
                  <a:pt x="124637" y="532118"/>
                  <a:pt x="93465" y="532134"/>
                  <a:pt x="62277" y="532084"/>
                </a:cubicBezTo>
                <a:cubicBezTo>
                  <a:pt x="25573" y="532018"/>
                  <a:pt x="99" y="506461"/>
                  <a:pt x="83" y="469691"/>
                </a:cubicBezTo>
                <a:cubicBezTo>
                  <a:pt x="50" y="373046"/>
                  <a:pt x="149" y="276401"/>
                  <a:pt x="0" y="179772"/>
                </a:cubicBezTo>
                <a:cubicBezTo>
                  <a:pt x="-33" y="162215"/>
                  <a:pt x="7288" y="149544"/>
                  <a:pt x="22277" y="140584"/>
                </a:cubicBezTo>
                <a:cubicBezTo>
                  <a:pt x="96728" y="96062"/>
                  <a:pt x="171080" y="51375"/>
                  <a:pt x="245448" y="6737"/>
                </a:cubicBezTo>
                <a:cubicBezTo>
                  <a:pt x="260239" y="-2140"/>
                  <a:pt x="275030" y="-2306"/>
                  <a:pt x="289854" y="6605"/>
                </a:cubicBezTo>
                <a:cubicBezTo>
                  <a:pt x="364752" y="51541"/>
                  <a:pt x="439650" y="96493"/>
                  <a:pt x="514548" y="141412"/>
                </a:cubicBezTo>
                <a:cubicBezTo>
                  <a:pt x="528693" y="149892"/>
                  <a:pt x="535501" y="162364"/>
                  <a:pt x="535484" y="178844"/>
                </a:cubicBezTo>
                <a:cubicBezTo>
                  <a:pt x="535418" y="227788"/>
                  <a:pt x="535451" y="276732"/>
                  <a:pt x="535451" y="325676"/>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26" name="Google Shape;426;p5">
            <a:hlinkClick r:id="rId6" action="ppaction://hlinksldjump"/>
          </p:cNvPr>
          <p:cNvSpPr txBox="1"/>
          <p:nvPr/>
        </p:nvSpPr>
        <p:spPr>
          <a:xfrm>
            <a:off x="869348" y="1751799"/>
            <a:ext cx="7986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1ED760"/>
                </a:solidFill>
                <a:latin typeface="Poppins Medium"/>
                <a:ea typeface="Poppins Medium"/>
                <a:cs typeface="Poppins Medium"/>
                <a:sym typeface="Poppins Medium"/>
              </a:rPr>
              <a:t>Agenda</a:t>
            </a:r>
            <a:endParaRPr sz="1400" b="0" i="0" u="none" strike="noStrike" cap="none">
              <a:solidFill>
                <a:srgbClr val="1ED760"/>
              </a:solidFill>
              <a:latin typeface="Arial"/>
              <a:ea typeface="Arial"/>
              <a:cs typeface="Arial"/>
              <a:sym typeface="Arial"/>
            </a:endParaRPr>
          </a:p>
        </p:txBody>
      </p:sp>
      <p:grpSp>
        <p:nvGrpSpPr>
          <p:cNvPr id="427" name="Google Shape;427;p5"/>
          <p:cNvGrpSpPr/>
          <p:nvPr/>
        </p:nvGrpSpPr>
        <p:grpSpPr>
          <a:xfrm>
            <a:off x="431322" y="1764517"/>
            <a:ext cx="177883" cy="206002"/>
            <a:chOff x="431322" y="1764517"/>
            <a:chExt cx="177883" cy="206002"/>
          </a:xfrm>
        </p:grpSpPr>
        <p:sp>
          <p:nvSpPr>
            <p:cNvPr id="428" name="Google Shape;428;p5">
              <a:hlinkClick r:id="rId6" action="ppaction://hlinksldjump"/>
            </p:cNvPr>
            <p:cNvSpPr/>
            <p:nvPr/>
          </p:nvSpPr>
          <p:spPr>
            <a:xfrm>
              <a:off x="431322" y="1765205"/>
              <a:ext cx="16048" cy="204882"/>
            </a:xfrm>
            <a:custGeom>
              <a:avLst/>
              <a:gdLst/>
              <a:ahLst/>
              <a:cxnLst/>
              <a:rect l="l" t="t" r="r" b="b"/>
              <a:pathLst>
                <a:path w="84464" h="1078327" extrusionOk="0">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1ED76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29" name="Google Shape;429;p5">
              <a:hlinkClick r:id="rId6" action="ppaction://hlinksldjump"/>
            </p:cNvPr>
            <p:cNvSpPr/>
            <p:nvPr/>
          </p:nvSpPr>
          <p:spPr>
            <a:xfrm>
              <a:off x="469291" y="1765205"/>
              <a:ext cx="16048" cy="204882"/>
            </a:xfrm>
            <a:custGeom>
              <a:avLst/>
              <a:gdLst/>
              <a:ahLst/>
              <a:cxnLst/>
              <a:rect l="l" t="t" r="r" b="b"/>
              <a:pathLst>
                <a:path w="84464" h="1078327" extrusionOk="0">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1ED76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30" name="Google Shape;430;p5">
              <a:hlinkClick r:id="rId6" action="ppaction://hlinksldjump"/>
            </p:cNvPr>
            <p:cNvSpPr/>
            <p:nvPr/>
          </p:nvSpPr>
          <p:spPr>
            <a:xfrm>
              <a:off x="509599" y="1764517"/>
              <a:ext cx="99606" cy="206002"/>
            </a:xfrm>
            <a:custGeom>
              <a:avLst/>
              <a:gdLst/>
              <a:ahLst/>
              <a:cxnLst/>
              <a:rect l="l" t="t" r="r" b="b"/>
              <a:pathLst>
                <a:path w="524241" h="1084222" extrusionOk="0">
                  <a:moveTo>
                    <a:pt x="482010" y="1083659"/>
                  </a:moveTo>
                  <a:lnTo>
                    <a:pt x="42232" y="1083659"/>
                  </a:lnTo>
                  <a:cubicBezTo>
                    <a:pt x="19145" y="1083659"/>
                    <a:pt x="0" y="1064514"/>
                    <a:pt x="0" y="1041427"/>
                  </a:cubicBezTo>
                  <a:lnTo>
                    <a:pt x="0" y="41933"/>
                  </a:lnTo>
                  <a:cubicBezTo>
                    <a:pt x="0" y="27293"/>
                    <a:pt x="7320" y="13778"/>
                    <a:pt x="19708" y="6458"/>
                  </a:cubicBezTo>
                  <a:cubicBezTo>
                    <a:pt x="31533" y="-1425"/>
                    <a:pt x="47300" y="-1988"/>
                    <a:pt x="60251" y="4206"/>
                  </a:cubicBezTo>
                  <a:lnTo>
                    <a:pt x="500029" y="213114"/>
                  </a:lnTo>
                  <a:cubicBezTo>
                    <a:pt x="514669" y="219871"/>
                    <a:pt x="524242" y="235075"/>
                    <a:pt x="524242" y="251405"/>
                  </a:cubicBezTo>
                  <a:lnTo>
                    <a:pt x="524242" y="1041990"/>
                  </a:lnTo>
                  <a:cubicBezTo>
                    <a:pt x="524242" y="1065077"/>
                    <a:pt x="505096" y="1084222"/>
                    <a:pt x="482010" y="1084222"/>
                  </a:cubicBezTo>
                  <a:close/>
                  <a:moveTo>
                    <a:pt x="84464" y="999195"/>
                  </a:moveTo>
                  <a:lnTo>
                    <a:pt x="439777" y="999195"/>
                  </a:lnTo>
                  <a:lnTo>
                    <a:pt x="439777" y="277307"/>
                  </a:lnTo>
                  <a:lnTo>
                    <a:pt x="84464" y="108941"/>
                  </a:lnTo>
                  <a:lnTo>
                    <a:pt x="84464" y="999195"/>
                  </a:lnTo>
                  <a:close/>
                </a:path>
              </a:pathLst>
            </a:custGeom>
            <a:solidFill>
              <a:srgbClr val="1ED76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431" name="Google Shape;431;p5"/>
          <p:cNvSpPr txBox="1"/>
          <p:nvPr/>
        </p:nvSpPr>
        <p:spPr>
          <a:xfrm>
            <a:off x="9179452" y="328925"/>
            <a:ext cx="10110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chemeClr val="lt1"/>
                </a:solidFill>
                <a:latin typeface="Poppins Medium"/>
                <a:ea typeface="Poppins Medium"/>
                <a:cs typeface="Poppins Medium"/>
                <a:sym typeface="Poppins Medium"/>
              </a:rPr>
              <a:t>Premium</a:t>
            </a:r>
            <a:endParaRPr sz="1400" b="0" i="0" u="none" strike="noStrike" cap="none">
              <a:solidFill>
                <a:srgbClr val="000000"/>
              </a:solidFill>
              <a:latin typeface="Arial"/>
              <a:ea typeface="Arial"/>
              <a:cs typeface="Arial"/>
              <a:sym typeface="Arial"/>
            </a:endParaRPr>
          </a:p>
        </p:txBody>
      </p:sp>
      <p:sp>
        <p:nvSpPr>
          <p:cNvPr id="432" name="Google Shape;432;p5"/>
          <p:cNvSpPr txBox="1"/>
          <p:nvPr/>
        </p:nvSpPr>
        <p:spPr>
          <a:xfrm>
            <a:off x="3423042" y="6112994"/>
            <a:ext cx="258300" cy="246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en-IN" sz="1000" b="0" i="0" u="none" strike="noStrike" cap="none">
                <a:solidFill>
                  <a:schemeClr val="lt1"/>
                </a:solidFill>
                <a:latin typeface="Open Sans"/>
                <a:ea typeface="Open Sans"/>
                <a:cs typeface="Open Sans"/>
                <a:sym typeface="Open Sans"/>
              </a:rPr>
              <a:t>6</a:t>
            </a:r>
            <a:endParaRPr sz="1400" b="0" i="0" u="none" strike="noStrike" cap="none">
              <a:solidFill>
                <a:srgbClr val="000000"/>
              </a:solidFill>
              <a:latin typeface="Arial"/>
              <a:ea typeface="Arial"/>
              <a:cs typeface="Arial"/>
              <a:sym typeface="Arial"/>
            </a:endParaRPr>
          </a:p>
        </p:txBody>
      </p:sp>
      <p:sp>
        <p:nvSpPr>
          <p:cNvPr id="433" name="Google Shape;433;p5"/>
          <p:cNvSpPr txBox="1"/>
          <p:nvPr/>
        </p:nvSpPr>
        <p:spPr>
          <a:xfrm>
            <a:off x="3418179" y="6510394"/>
            <a:ext cx="258300" cy="246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en-IN" sz="1000" b="0" i="0" u="none" strike="noStrike" cap="none">
                <a:solidFill>
                  <a:schemeClr val="lt1"/>
                </a:solidFill>
                <a:latin typeface="Open Sans"/>
                <a:ea typeface="Open Sans"/>
                <a:cs typeface="Open Sans"/>
                <a:sym typeface="Open Sans"/>
              </a:rPr>
              <a:t>7</a:t>
            </a:r>
            <a:endParaRPr sz="1400" b="0" i="0" u="none" strike="noStrike" cap="none">
              <a:solidFill>
                <a:srgbClr val="000000"/>
              </a:solidFill>
              <a:latin typeface="Arial"/>
              <a:ea typeface="Arial"/>
              <a:cs typeface="Arial"/>
              <a:sym typeface="Arial"/>
            </a:endParaRPr>
          </a:p>
        </p:txBody>
      </p:sp>
      <p:sp>
        <p:nvSpPr>
          <p:cNvPr id="434" name="Google Shape;434;p5"/>
          <p:cNvSpPr txBox="1"/>
          <p:nvPr/>
        </p:nvSpPr>
        <p:spPr>
          <a:xfrm>
            <a:off x="3702772" y="6106725"/>
            <a:ext cx="2052300" cy="2154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800"/>
              <a:buFont typeface="Arial"/>
              <a:buNone/>
            </a:pPr>
            <a:r>
              <a:rPr lang="en-IN" sz="800" b="0" i="0" u="none" strike="noStrike" cap="none">
                <a:solidFill>
                  <a:schemeClr val="lt1"/>
                </a:solidFill>
                <a:latin typeface="Open Sans"/>
                <a:ea typeface="Open Sans"/>
                <a:cs typeface="Open Sans"/>
                <a:sym typeface="Open Sans"/>
              </a:rPr>
              <a:t> Impact </a:t>
            </a:r>
            <a:endParaRPr sz="800" b="0" i="0" u="none" strike="noStrike" cap="none">
              <a:solidFill>
                <a:schemeClr val="lt1"/>
              </a:solidFill>
              <a:latin typeface="Open Sans"/>
              <a:ea typeface="Open Sans"/>
              <a:cs typeface="Open Sans"/>
              <a:sym typeface="Open Sans"/>
            </a:endParaRPr>
          </a:p>
        </p:txBody>
      </p:sp>
      <p:sp>
        <p:nvSpPr>
          <p:cNvPr id="435" name="Google Shape;435;p5"/>
          <p:cNvSpPr txBox="1"/>
          <p:nvPr/>
        </p:nvSpPr>
        <p:spPr>
          <a:xfrm>
            <a:off x="3731022" y="6510299"/>
            <a:ext cx="2052300" cy="2154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800"/>
              <a:buFont typeface="Arial"/>
              <a:buNone/>
            </a:pPr>
            <a:r>
              <a:rPr lang="en-IN" sz="800" b="0" i="0" u="none" strike="noStrike" cap="none">
                <a:solidFill>
                  <a:schemeClr val="lt1"/>
                </a:solidFill>
                <a:latin typeface="Open Sans"/>
                <a:ea typeface="Open Sans"/>
                <a:cs typeface="Open Sans"/>
                <a:sym typeface="Open Sans"/>
              </a:rPr>
              <a:t>Future Analysis</a:t>
            </a:r>
            <a:endParaRPr sz="800" b="0" i="0" u="none" strike="noStrike" cap="none">
              <a:solidFill>
                <a:schemeClr val="lt1"/>
              </a:solidFill>
              <a:latin typeface="Open Sans"/>
              <a:ea typeface="Open Sans"/>
              <a:cs typeface="Open Sans"/>
              <a:sym typeface="Open Sans"/>
            </a:endParaRPr>
          </a:p>
        </p:txBody>
      </p:sp>
      <p:sp>
        <p:nvSpPr>
          <p:cNvPr id="436" name="Google Shape;436;p5"/>
          <p:cNvSpPr txBox="1"/>
          <p:nvPr/>
        </p:nvSpPr>
        <p:spPr>
          <a:xfrm>
            <a:off x="6357245" y="6106688"/>
            <a:ext cx="1293900" cy="215400"/>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800"/>
              <a:buFont typeface="Arial"/>
              <a:buNone/>
            </a:pPr>
            <a:r>
              <a:rPr lang="en-IN" sz="800" b="0" i="0" u="none" strike="noStrike" cap="none">
                <a:solidFill>
                  <a:schemeClr val="lt1"/>
                </a:solidFill>
                <a:latin typeface="Open Sans"/>
                <a:ea typeface="Open Sans"/>
                <a:cs typeface="Open Sans"/>
                <a:sym typeface="Open Sans"/>
              </a:rPr>
              <a:t>Akinola Onisile</a:t>
            </a:r>
            <a:endParaRPr sz="800" b="0" i="0" u="none" strike="noStrike" cap="none">
              <a:solidFill>
                <a:schemeClr val="lt1"/>
              </a:solidFill>
              <a:latin typeface="Open Sans"/>
              <a:ea typeface="Open Sans"/>
              <a:cs typeface="Open Sans"/>
              <a:sym typeface="Open Sans"/>
            </a:endParaRPr>
          </a:p>
        </p:txBody>
      </p:sp>
      <p:sp>
        <p:nvSpPr>
          <p:cNvPr id="437" name="Google Shape;437;p5"/>
          <p:cNvSpPr txBox="1"/>
          <p:nvPr/>
        </p:nvSpPr>
        <p:spPr>
          <a:xfrm>
            <a:off x="6336195" y="6525850"/>
            <a:ext cx="1293900" cy="215400"/>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800"/>
              <a:buFont typeface="Arial"/>
              <a:buNone/>
            </a:pPr>
            <a:r>
              <a:rPr lang="en-IN" sz="800" b="0" i="0" u="none" strike="noStrike" cap="none">
                <a:solidFill>
                  <a:schemeClr val="lt1"/>
                </a:solidFill>
                <a:latin typeface="Open Sans"/>
                <a:ea typeface="Open Sans"/>
                <a:cs typeface="Open Sans"/>
                <a:sym typeface="Open Sans"/>
              </a:rPr>
              <a:t>Alex Barker</a:t>
            </a:r>
            <a:endParaRPr sz="800" b="0" i="0" u="none" strike="noStrike" cap="none">
              <a:solidFill>
                <a:schemeClr val="lt1"/>
              </a:solidFill>
              <a:latin typeface="Open Sans"/>
              <a:ea typeface="Open Sans"/>
              <a:cs typeface="Open Sans"/>
              <a:sym typeface="Open Sans"/>
            </a:endParaRPr>
          </a:p>
        </p:txBody>
      </p:sp>
      <p:sp>
        <p:nvSpPr>
          <p:cNvPr id="438" name="Google Shape;438;p5"/>
          <p:cNvSpPr txBox="1"/>
          <p:nvPr/>
        </p:nvSpPr>
        <p:spPr>
          <a:xfrm>
            <a:off x="8992223" y="6071962"/>
            <a:ext cx="744000" cy="215400"/>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800"/>
              <a:buFont typeface="Arial"/>
              <a:buNone/>
            </a:pPr>
            <a:r>
              <a:rPr lang="en-IN" sz="800" b="0" i="0" u="none" strike="noStrike" cap="none">
                <a:solidFill>
                  <a:schemeClr val="lt1"/>
                </a:solidFill>
                <a:latin typeface="Open Sans"/>
                <a:ea typeface="Open Sans"/>
                <a:cs typeface="Open Sans"/>
                <a:sym typeface="Open Sans"/>
              </a:rPr>
              <a:t>Figma</a:t>
            </a:r>
            <a:endParaRPr sz="800" b="0" i="0" u="none" strike="noStrike" cap="none">
              <a:solidFill>
                <a:schemeClr val="lt1"/>
              </a:solidFill>
              <a:latin typeface="Open Sans"/>
              <a:ea typeface="Open Sans"/>
              <a:cs typeface="Open Sans"/>
              <a:sym typeface="Open Sans"/>
            </a:endParaRPr>
          </a:p>
        </p:txBody>
      </p:sp>
      <p:sp>
        <p:nvSpPr>
          <p:cNvPr id="439" name="Google Shape;439;p5"/>
          <p:cNvSpPr txBox="1"/>
          <p:nvPr/>
        </p:nvSpPr>
        <p:spPr>
          <a:xfrm>
            <a:off x="8450268" y="6452900"/>
            <a:ext cx="1293900" cy="215400"/>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800"/>
              <a:buFont typeface="Arial"/>
              <a:buNone/>
            </a:pPr>
            <a:r>
              <a:rPr lang="en-IN" sz="800" b="0" i="0" u="none" strike="noStrike" cap="none">
                <a:solidFill>
                  <a:schemeClr val="lt1"/>
                </a:solidFill>
                <a:latin typeface="Open Sans"/>
                <a:ea typeface="Open Sans"/>
                <a:cs typeface="Open Sans"/>
                <a:sym typeface="Open Sans"/>
              </a:rPr>
              <a:t>Machine Learning</a:t>
            </a:r>
            <a:endParaRPr sz="800" b="0" i="0" u="none" strike="noStrike" cap="none">
              <a:solidFill>
                <a:schemeClr val="lt1"/>
              </a:solidFill>
              <a:latin typeface="Open Sans"/>
              <a:ea typeface="Open Sans"/>
              <a:cs typeface="Open Sans"/>
              <a:sym typeface="Open Sans"/>
            </a:endParaRPr>
          </a:p>
        </p:txBody>
      </p:sp>
      <p:sp>
        <p:nvSpPr>
          <p:cNvPr id="440" name="Google Shape;440;p5"/>
          <p:cNvSpPr txBox="1"/>
          <p:nvPr/>
        </p:nvSpPr>
        <p:spPr>
          <a:xfrm>
            <a:off x="11204436" y="6070237"/>
            <a:ext cx="449100" cy="215400"/>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800"/>
              <a:buFont typeface="Arial"/>
              <a:buNone/>
            </a:pPr>
            <a:r>
              <a:rPr lang="en-IN" sz="800" b="0" i="0" u="none" strike="noStrike" cap="none">
                <a:solidFill>
                  <a:schemeClr val="lt1"/>
                </a:solidFill>
                <a:latin typeface="Open Sans"/>
                <a:ea typeface="Open Sans"/>
                <a:cs typeface="Open Sans"/>
                <a:sym typeface="Open Sans"/>
              </a:rPr>
              <a:t>06:30</a:t>
            </a:r>
            <a:endParaRPr sz="800" b="0" i="0" u="none" strike="noStrike" cap="none">
              <a:solidFill>
                <a:schemeClr val="lt1"/>
              </a:solidFill>
              <a:latin typeface="Open Sans"/>
              <a:ea typeface="Open Sans"/>
              <a:cs typeface="Open Sans"/>
              <a:sym typeface="Open Sans"/>
            </a:endParaRPr>
          </a:p>
        </p:txBody>
      </p:sp>
      <p:sp>
        <p:nvSpPr>
          <p:cNvPr id="441" name="Google Shape;441;p5"/>
          <p:cNvSpPr txBox="1"/>
          <p:nvPr/>
        </p:nvSpPr>
        <p:spPr>
          <a:xfrm>
            <a:off x="11204424" y="6452912"/>
            <a:ext cx="449100" cy="215400"/>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800"/>
              <a:buFont typeface="Arial"/>
              <a:buNone/>
            </a:pPr>
            <a:r>
              <a:rPr lang="en-IN" sz="800" b="0" i="0" u="none" strike="noStrike" cap="none">
                <a:solidFill>
                  <a:schemeClr val="lt1"/>
                </a:solidFill>
                <a:latin typeface="Open Sans"/>
                <a:ea typeface="Open Sans"/>
                <a:cs typeface="Open Sans"/>
                <a:sym typeface="Open Sans"/>
              </a:rPr>
              <a:t>07:30</a:t>
            </a:r>
            <a:endParaRPr sz="800" b="0" i="0" u="none" strike="noStrike" cap="none">
              <a:solidFill>
                <a:schemeClr val="lt1"/>
              </a:solidFill>
              <a:latin typeface="Open Sans"/>
              <a:ea typeface="Open Sans"/>
              <a:cs typeface="Open Sans"/>
              <a:sym typeface="Open San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231A32"/>
            </a:gs>
            <a:gs pos="73000">
              <a:srgbClr val="121212"/>
            </a:gs>
            <a:gs pos="100000">
              <a:srgbClr val="121212"/>
            </a:gs>
          </a:gsLst>
          <a:lin ang="5400000" scaled="0"/>
        </a:gradFill>
        <a:effectLst/>
      </p:bgPr>
    </p:bg>
    <p:spTree>
      <p:nvGrpSpPr>
        <p:cNvPr id="1" name="Shape 445"/>
        <p:cNvGrpSpPr/>
        <p:nvPr/>
      </p:nvGrpSpPr>
      <p:grpSpPr>
        <a:xfrm>
          <a:off x="0" y="0"/>
          <a:ext cx="0" cy="0"/>
          <a:chOff x="0" y="0"/>
          <a:chExt cx="0" cy="0"/>
        </a:xfrm>
      </p:grpSpPr>
      <p:sp>
        <p:nvSpPr>
          <p:cNvPr id="446" name="Google Shape;446;p2"/>
          <p:cNvSpPr/>
          <p:nvPr/>
        </p:nvSpPr>
        <p:spPr>
          <a:xfrm>
            <a:off x="0" y="0"/>
            <a:ext cx="3008700" cy="68580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447" name="Google Shape;447;p2"/>
          <p:cNvGrpSpPr/>
          <p:nvPr/>
        </p:nvGrpSpPr>
        <p:grpSpPr>
          <a:xfrm>
            <a:off x="400070" y="221666"/>
            <a:ext cx="361402" cy="70426"/>
            <a:chOff x="249382" y="221673"/>
            <a:chExt cx="234616" cy="45719"/>
          </a:xfrm>
        </p:grpSpPr>
        <p:sp>
          <p:nvSpPr>
            <p:cNvPr id="448" name="Google Shape;448;p2"/>
            <p:cNvSpPr/>
            <p:nvPr/>
          </p:nvSpPr>
          <p:spPr>
            <a:xfrm>
              <a:off x="249382" y="221673"/>
              <a:ext cx="45719" cy="45719"/>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49" name="Google Shape;449;p2"/>
            <p:cNvSpPr/>
            <p:nvPr/>
          </p:nvSpPr>
          <p:spPr>
            <a:xfrm>
              <a:off x="344632" y="221673"/>
              <a:ext cx="45719" cy="45719"/>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50" name="Google Shape;450;p2"/>
            <p:cNvSpPr/>
            <p:nvPr/>
          </p:nvSpPr>
          <p:spPr>
            <a:xfrm>
              <a:off x="438279" y="221673"/>
              <a:ext cx="45719" cy="45719"/>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nvGrpSpPr>
          <p:cNvPr id="451" name="Google Shape;451;p2"/>
          <p:cNvGrpSpPr/>
          <p:nvPr/>
        </p:nvGrpSpPr>
        <p:grpSpPr>
          <a:xfrm>
            <a:off x="3258053" y="292100"/>
            <a:ext cx="297947" cy="297947"/>
            <a:chOff x="8892506" y="664914"/>
            <a:chExt cx="209401" cy="209401"/>
          </a:xfrm>
        </p:grpSpPr>
        <p:sp>
          <p:nvSpPr>
            <p:cNvPr id="452" name="Google Shape;452;p2">
              <a:hlinkClick r:id="" action="ppaction://hlinkshowjump?jump=previousslide"/>
            </p:cNvPr>
            <p:cNvSpPr/>
            <p:nvPr/>
          </p:nvSpPr>
          <p:spPr>
            <a:xfrm>
              <a:off x="8892506" y="664914"/>
              <a:ext cx="209401" cy="209401"/>
            </a:xfrm>
            <a:prstGeom prst="ellipse">
              <a:avLst/>
            </a:prstGeom>
            <a:solidFill>
              <a:srgbClr val="0A070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53" name="Google Shape;453;p2" descr="Caret Left with solid fill">
              <a:hlinkClick r:id="" action="ppaction://hlinkshowjump?jump=previousslide"/>
            </p:cNvPr>
            <p:cNvSpPr/>
            <p:nvPr/>
          </p:nvSpPr>
          <p:spPr>
            <a:xfrm>
              <a:off x="8960350" y="717942"/>
              <a:ext cx="59427" cy="103344"/>
            </a:xfrm>
            <a:custGeom>
              <a:avLst/>
              <a:gdLst/>
              <a:ahLst/>
              <a:cxnLst/>
              <a:rect l="l" t="t" r="r" b="b"/>
              <a:pathLst>
                <a:path w="309505" h="538229" extrusionOk="0">
                  <a:moveTo>
                    <a:pt x="269081" y="538229"/>
                  </a:moveTo>
                  <a:lnTo>
                    <a:pt x="0" y="269091"/>
                  </a:lnTo>
                  <a:lnTo>
                    <a:pt x="269081" y="0"/>
                  </a:lnTo>
                  <a:lnTo>
                    <a:pt x="309496" y="40405"/>
                  </a:lnTo>
                  <a:lnTo>
                    <a:pt x="80810" y="269091"/>
                  </a:lnTo>
                  <a:lnTo>
                    <a:pt x="309505" y="497824"/>
                  </a:lnTo>
                  <a:lnTo>
                    <a:pt x="269081" y="538229"/>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nvGrpSpPr>
          <p:cNvPr id="454" name="Google Shape;454;p2"/>
          <p:cNvGrpSpPr/>
          <p:nvPr/>
        </p:nvGrpSpPr>
        <p:grpSpPr>
          <a:xfrm flipH="1">
            <a:off x="3665943" y="292100"/>
            <a:ext cx="297947" cy="297947"/>
            <a:chOff x="8892506" y="664914"/>
            <a:chExt cx="209401" cy="209401"/>
          </a:xfrm>
        </p:grpSpPr>
        <p:sp>
          <p:nvSpPr>
            <p:cNvPr id="455" name="Google Shape;455;p2">
              <a:hlinkClick r:id="" action="ppaction://hlinkshowjump?jump=nextslide"/>
            </p:cNvPr>
            <p:cNvSpPr/>
            <p:nvPr/>
          </p:nvSpPr>
          <p:spPr>
            <a:xfrm>
              <a:off x="8892506" y="664914"/>
              <a:ext cx="209401" cy="209401"/>
            </a:xfrm>
            <a:prstGeom prst="ellipse">
              <a:avLst/>
            </a:prstGeom>
            <a:solidFill>
              <a:srgbClr val="120D1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56" name="Google Shape;456;p2" descr="Caret Left with solid fill">
              <a:hlinkClick r:id="" action="ppaction://hlinkshowjump?jump=nextslide"/>
            </p:cNvPr>
            <p:cNvSpPr/>
            <p:nvPr/>
          </p:nvSpPr>
          <p:spPr>
            <a:xfrm>
              <a:off x="8960350" y="717942"/>
              <a:ext cx="59427" cy="103344"/>
            </a:xfrm>
            <a:custGeom>
              <a:avLst/>
              <a:gdLst/>
              <a:ahLst/>
              <a:cxnLst/>
              <a:rect l="l" t="t" r="r" b="b"/>
              <a:pathLst>
                <a:path w="309505" h="538229" extrusionOk="0">
                  <a:moveTo>
                    <a:pt x="269081" y="538229"/>
                  </a:moveTo>
                  <a:lnTo>
                    <a:pt x="0" y="269091"/>
                  </a:lnTo>
                  <a:lnTo>
                    <a:pt x="269081" y="0"/>
                  </a:lnTo>
                  <a:lnTo>
                    <a:pt x="309496" y="40405"/>
                  </a:lnTo>
                  <a:lnTo>
                    <a:pt x="80810" y="269091"/>
                  </a:lnTo>
                  <a:lnTo>
                    <a:pt x="309505" y="497824"/>
                  </a:lnTo>
                  <a:lnTo>
                    <a:pt x="269081" y="538229"/>
                  </a:ln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457" name="Google Shape;457;p2"/>
          <p:cNvSpPr/>
          <p:nvPr/>
        </p:nvSpPr>
        <p:spPr>
          <a:xfrm>
            <a:off x="9104466" y="294121"/>
            <a:ext cx="1011084" cy="297947"/>
          </a:xfrm>
          <a:prstGeom prst="roundRect">
            <a:avLst>
              <a:gd name="adj" fmla="val 50000"/>
            </a:avLst>
          </a:prstGeom>
          <a:noFill/>
          <a:ln w="9525"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58" name="Google Shape;458;p2"/>
          <p:cNvSpPr/>
          <p:nvPr/>
        </p:nvSpPr>
        <p:spPr>
          <a:xfrm>
            <a:off x="10428440" y="294121"/>
            <a:ext cx="1363509" cy="297947"/>
          </a:xfrm>
          <a:prstGeom prst="roundRect">
            <a:avLst>
              <a:gd name="adj" fmla="val 50000"/>
            </a:avLst>
          </a:prstGeom>
          <a:solidFill>
            <a:srgbClr val="0A080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59" name="Google Shape;459;p2"/>
          <p:cNvSpPr txBox="1"/>
          <p:nvPr/>
        </p:nvSpPr>
        <p:spPr>
          <a:xfrm>
            <a:off x="10659597" y="328923"/>
            <a:ext cx="9093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dirty="0">
                <a:solidFill>
                  <a:schemeClr val="lt1"/>
                </a:solidFill>
                <a:latin typeface="Poppins Medium"/>
                <a:ea typeface="Poppins Medium"/>
                <a:cs typeface="Poppins Medium"/>
                <a:sym typeface="Poppins Medium"/>
              </a:rPr>
              <a:t>Alex</a:t>
            </a:r>
            <a:endParaRPr sz="1200" b="0" i="0" u="none" strike="noStrike" cap="none" dirty="0">
              <a:solidFill>
                <a:schemeClr val="lt1"/>
              </a:solidFill>
              <a:latin typeface="Poppins Medium"/>
              <a:ea typeface="Poppins Medium"/>
              <a:cs typeface="Poppins Medium"/>
              <a:sym typeface="Poppins Medium"/>
            </a:endParaRPr>
          </a:p>
        </p:txBody>
      </p:sp>
      <p:sp>
        <p:nvSpPr>
          <p:cNvPr id="460" name="Google Shape;460;p2"/>
          <p:cNvSpPr/>
          <p:nvPr/>
        </p:nvSpPr>
        <p:spPr>
          <a:xfrm>
            <a:off x="10465928" y="322008"/>
            <a:ext cx="238127" cy="238127"/>
          </a:xfrm>
          <a:prstGeom prst="ellipse">
            <a:avLst/>
          </a:prstGeom>
          <a:solidFill>
            <a:srgbClr val="55555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61" name="Google Shape;461;p2"/>
          <p:cNvSpPr/>
          <p:nvPr/>
        </p:nvSpPr>
        <p:spPr>
          <a:xfrm>
            <a:off x="10526959" y="377048"/>
            <a:ext cx="116064" cy="128047"/>
          </a:xfrm>
          <a:custGeom>
            <a:avLst/>
            <a:gdLst/>
            <a:ahLst/>
            <a:cxnLst/>
            <a:rect l="l" t="t" r="r" b="b"/>
            <a:pathLst>
              <a:path w="116064" h="128047" extrusionOk="0">
                <a:moveTo>
                  <a:pt x="115527" y="108391"/>
                </a:moveTo>
                <a:cubicBezTo>
                  <a:pt x="113261" y="93389"/>
                  <a:pt x="106280" y="81019"/>
                  <a:pt x="94646" y="71344"/>
                </a:cubicBezTo>
                <a:cubicBezTo>
                  <a:pt x="90176" y="67609"/>
                  <a:pt x="85154" y="64731"/>
                  <a:pt x="79582" y="62465"/>
                </a:cubicBezTo>
                <a:cubicBezTo>
                  <a:pt x="95932" y="49177"/>
                  <a:pt x="96973" y="26153"/>
                  <a:pt x="84052" y="11702"/>
                </a:cubicBezTo>
                <a:cubicBezTo>
                  <a:pt x="71315" y="-2627"/>
                  <a:pt x="49516" y="-3974"/>
                  <a:pt x="35187" y="8640"/>
                </a:cubicBezTo>
                <a:cubicBezTo>
                  <a:pt x="27900" y="15070"/>
                  <a:pt x="23859" y="23214"/>
                  <a:pt x="23308" y="32889"/>
                </a:cubicBezTo>
                <a:cubicBezTo>
                  <a:pt x="22696" y="44891"/>
                  <a:pt x="27288" y="54689"/>
                  <a:pt x="36534" y="62404"/>
                </a:cubicBezTo>
                <a:cubicBezTo>
                  <a:pt x="36106" y="62588"/>
                  <a:pt x="35800" y="62771"/>
                  <a:pt x="35432" y="62894"/>
                </a:cubicBezTo>
                <a:cubicBezTo>
                  <a:pt x="20981" y="69201"/>
                  <a:pt x="10694" y="79611"/>
                  <a:pt x="4448" y="94123"/>
                </a:cubicBezTo>
                <a:cubicBezTo>
                  <a:pt x="529" y="103370"/>
                  <a:pt x="-329" y="112984"/>
                  <a:pt x="100" y="122842"/>
                </a:cubicBezTo>
                <a:cubicBezTo>
                  <a:pt x="100" y="124189"/>
                  <a:pt x="712" y="125292"/>
                  <a:pt x="1631" y="126210"/>
                </a:cubicBezTo>
                <a:cubicBezTo>
                  <a:pt x="2917" y="127557"/>
                  <a:pt x="4570" y="128047"/>
                  <a:pt x="6407" y="128047"/>
                </a:cubicBezTo>
                <a:cubicBezTo>
                  <a:pt x="40821" y="128047"/>
                  <a:pt x="75234" y="128047"/>
                  <a:pt x="109648" y="128047"/>
                </a:cubicBezTo>
                <a:cubicBezTo>
                  <a:pt x="110077" y="128047"/>
                  <a:pt x="110567" y="128047"/>
                  <a:pt x="110995" y="127986"/>
                </a:cubicBezTo>
                <a:cubicBezTo>
                  <a:pt x="113935" y="127557"/>
                  <a:pt x="116016" y="125414"/>
                  <a:pt x="116016" y="122475"/>
                </a:cubicBezTo>
                <a:cubicBezTo>
                  <a:pt x="116078" y="117760"/>
                  <a:pt x="116200" y="113045"/>
                  <a:pt x="115465" y="108330"/>
                </a:cubicBezTo>
                <a:close/>
                <a:moveTo>
                  <a:pt x="34881" y="35094"/>
                </a:moveTo>
                <a:cubicBezTo>
                  <a:pt x="34881" y="22234"/>
                  <a:pt x="45107" y="11763"/>
                  <a:pt x="57721" y="11702"/>
                </a:cubicBezTo>
                <a:cubicBezTo>
                  <a:pt x="70764" y="11641"/>
                  <a:pt x="81174" y="21928"/>
                  <a:pt x="81235" y="34971"/>
                </a:cubicBezTo>
                <a:cubicBezTo>
                  <a:pt x="81297" y="47769"/>
                  <a:pt x="70826" y="58240"/>
                  <a:pt x="57966" y="58240"/>
                </a:cubicBezTo>
                <a:cubicBezTo>
                  <a:pt x="45291" y="58240"/>
                  <a:pt x="34881" y="47769"/>
                  <a:pt x="34881" y="35094"/>
                </a:cubicBezTo>
                <a:close/>
                <a:moveTo>
                  <a:pt x="103280" y="116413"/>
                </a:moveTo>
                <a:cubicBezTo>
                  <a:pt x="88155" y="116413"/>
                  <a:pt x="73091" y="116413"/>
                  <a:pt x="57966" y="116413"/>
                </a:cubicBezTo>
                <a:cubicBezTo>
                  <a:pt x="42842" y="116413"/>
                  <a:pt x="28023" y="116413"/>
                  <a:pt x="13082" y="116413"/>
                </a:cubicBezTo>
                <a:cubicBezTo>
                  <a:pt x="11918" y="116413"/>
                  <a:pt x="11551" y="116229"/>
                  <a:pt x="11612" y="114943"/>
                </a:cubicBezTo>
                <a:cubicBezTo>
                  <a:pt x="13021" y="94797"/>
                  <a:pt x="22879" y="80529"/>
                  <a:pt x="41494" y="72936"/>
                </a:cubicBezTo>
                <a:cubicBezTo>
                  <a:pt x="67274" y="62465"/>
                  <a:pt x="97156" y="78509"/>
                  <a:pt x="103219" y="105697"/>
                </a:cubicBezTo>
                <a:cubicBezTo>
                  <a:pt x="103892" y="108820"/>
                  <a:pt x="104259" y="111943"/>
                  <a:pt x="104443" y="115127"/>
                </a:cubicBezTo>
                <a:cubicBezTo>
                  <a:pt x="104504" y="116229"/>
                  <a:pt x="104198" y="116351"/>
                  <a:pt x="103219" y="11635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62" name="Google Shape;462;p2"/>
          <p:cNvSpPr/>
          <p:nvPr/>
        </p:nvSpPr>
        <p:spPr>
          <a:xfrm rot="3600000">
            <a:off x="11583174" y="388252"/>
            <a:ext cx="86542" cy="74605"/>
          </a:xfrm>
          <a:prstGeom prst="triangle">
            <a:avLst>
              <a:gd name="adj" fmla="val 50000"/>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63" name="Google Shape;463;p2">
            <a:hlinkClick r:id="rId3" action="ppaction://hlinksldjump"/>
          </p:cNvPr>
          <p:cNvSpPr txBox="1"/>
          <p:nvPr/>
        </p:nvSpPr>
        <p:spPr>
          <a:xfrm>
            <a:off x="869323" y="845770"/>
            <a:ext cx="9189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1ED760"/>
                </a:solidFill>
                <a:latin typeface="Poppins Medium"/>
                <a:ea typeface="Poppins Medium"/>
                <a:cs typeface="Poppins Medium"/>
                <a:sym typeface="Poppins Medium"/>
              </a:rPr>
              <a:t>Welcome</a:t>
            </a:r>
            <a:endParaRPr sz="1400" b="0" i="0" u="none" strike="noStrike" cap="none">
              <a:solidFill>
                <a:srgbClr val="000000"/>
              </a:solidFill>
              <a:latin typeface="Arial"/>
              <a:ea typeface="Arial"/>
              <a:cs typeface="Arial"/>
              <a:sym typeface="Arial"/>
            </a:endParaRPr>
          </a:p>
        </p:txBody>
      </p:sp>
      <p:sp>
        <p:nvSpPr>
          <p:cNvPr id="464" name="Google Shape;464;p2">
            <a:hlinkClick r:id="rId3" action="ppaction://hlinksldjump"/>
          </p:cNvPr>
          <p:cNvSpPr/>
          <p:nvPr/>
        </p:nvSpPr>
        <p:spPr>
          <a:xfrm>
            <a:off x="400079" y="837919"/>
            <a:ext cx="204823" cy="203534"/>
          </a:xfrm>
          <a:custGeom>
            <a:avLst/>
            <a:gdLst/>
            <a:ahLst/>
            <a:cxnLst/>
            <a:rect l="l" t="t" r="r" b="b"/>
            <a:pathLst>
              <a:path w="535484" h="532115" extrusionOk="0">
                <a:moveTo>
                  <a:pt x="535467" y="325659"/>
                </a:moveTo>
                <a:cubicBezTo>
                  <a:pt x="535467" y="373361"/>
                  <a:pt x="535467" y="421062"/>
                  <a:pt x="535467" y="468764"/>
                </a:cubicBezTo>
                <a:cubicBezTo>
                  <a:pt x="535467" y="506826"/>
                  <a:pt x="510308" y="532051"/>
                  <a:pt x="472362" y="532084"/>
                </a:cubicBezTo>
                <a:cubicBezTo>
                  <a:pt x="441389" y="532101"/>
                  <a:pt x="410416" y="532118"/>
                  <a:pt x="379443" y="532084"/>
                </a:cubicBezTo>
                <a:cubicBezTo>
                  <a:pt x="353853" y="532051"/>
                  <a:pt x="337224" y="515439"/>
                  <a:pt x="337191" y="489882"/>
                </a:cubicBezTo>
                <a:cubicBezTo>
                  <a:pt x="337158" y="455398"/>
                  <a:pt x="337191" y="420913"/>
                  <a:pt x="337191" y="386429"/>
                </a:cubicBezTo>
                <a:cubicBezTo>
                  <a:pt x="337191" y="371307"/>
                  <a:pt x="329473" y="363555"/>
                  <a:pt x="314400" y="363555"/>
                </a:cubicBezTo>
                <a:cubicBezTo>
                  <a:pt x="283212" y="363555"/>
                  <a:pt x="252040" y="363539"/>
                  <a:pt x="220852" y="363555"/>
                </a:cubicBezTo>
                <a:cubicBezTo>
                  <a:pt x="206127" y="363555"/>
                  <a:pt x="198409" y="371323"/>
                  <a:pt x="198393" y="386114"/>
                </a:cubicBezTo>
                <a:cubicBezTo>
                  <a:pt x="198376" y="420599"/>
                  <a:pt x="198409" y="455083"/>
                  <a:pt x="198393" y="489567"/>
                </a:cubicBezTo>
                <a:cubicBezTo>
                  <a:pt x="198376" y="515538"/>
                  <a:pt x="181813" y="532068"/>
                  <a:pt x="155825" y="532084"/>
                </a:cubicBezTo>
                <a:cubicBezTo>
                  <a:pt x="124637" y="532118"/>
                  <a:pt x="93465" y="532134"/>
                  <a:pt x="62277" y="532084"/>
                </a:cubicBezTo>
                <a:cubicBezTo>
                  <a:pt x="25573" y="532018"/>
                  <a:pt x="99" y="506461"/>
                  <a:pt x="83" y="469691"/>
                </a:cubicBezTo>
                <a:cubicBezTo>
                  <a:pt x="50" y="373046"/>
                  <a:pt x="149" y="276401"/>
                  <a:pt x="0" y="179772"/>
                </a:cubicBezTo>
                <a:cubicBezTo>
                  <a:pt x="-33" y="162215"/>
                  <a:pt x="7288" y="149544"/>
                  <a:pt x="22277" y="140584"/>
                </a:cubicBezTo>
                <a:cubicBezTo>
                  <a:pt x="96728" y="96062"/>
                  <a:pt x="171080" y="51375"/>
                  <a:pt x="245448" y="6737"/>
                </a:cubicBezTo>
                <a:cubicBezTo>
                  <a:pt x="260239" y="-2140"/>
                  <a:pt x="275030" y="-2306"/>
                  <a:pt x="289854" y="6605"/>
                </a:cubicBezTo>
                <a:cubicBezTo>
                  <a:pt x="364752" y="51541"/>
                  <a:pt x="439650" y="96493"/>
                  <a:pt x="514548" y="141412"/>
                </a:cubicBezTo>
                <a:cubicBezTo>
                  <a:pt x="528693" y="149892"/>
                  <a:pt x="535501" y="162364"/>
                  <a:pt x="535484" y="178844"/>
                </a:cubicBezTo>
                <a:cubicBezTo>
                  <a:pt x="535418" y="227788"/>
                  <a:pt x="535451" y="276732"/>
                  <a:pt x="535451" y="325676"/>
                </a:cubicBezTo>
                <a:close/>
              </a:path>
            </a:pathLst>
          </a:custGeom>
          <a:solidFill>
            <a:srgbClr val="1ED76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65" name="Google Shape;465;p2">
            <a:hlinkClick r:id="rId4" action="ppaction://hlinksldjump"/>
          </p:cNvPr>
          <p:cNvSpPr txBox="1"/>
          <p:nvPr/>
        </p:nvSpPr>
        <p:spPr>
          <a:xfrm>
            <a:off x="869323" y="1302704"/>
            <a:ext cx="8787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About Us</a:t>
            </a:r>
            <a:endParaRPr sz="1400" b="0" i="0" u="none" strike="noStrike" cap="none">
              <a:solidFill>
                <a:srgbClr val="000000"/>
              </a:solidFill>
              <a:latin typeface="Arial"/>
              <a:ea typeface="Arial"/>
              <a:cs typeface="Arial"/>
              <a:sym typeface="Arial"/>
            </a:endParaRPr>
          </a:p>
        </p:txBody>
      </p:sp>
      <p:sp>
        <p:nvSpPr>
          <p:cNvPr id="466" name="Google Shape;466;p2">
            <a:hlinkClick r:id="rId4" action="ppaction://hlinksldjump"/>
          </p:cNvPr>
          <p:cNvSpPr/>
          <p:nvPr/>
        </p:nvSpPr>
        <p:spPr>
          <a:xfrm>
            <a:off x="405478" y="1294855"/>
            <a:ext cx="198920" cy="205975"/>
          </a:xfrm>
          <a:custGeom>
            <a:avLst/>
            <a:gdLst/>
            <a:ahLst/>
            <a:cxnLst/>
            <a:rect l="l" t="t" r="r" b="b"/>
            <a:pathLst>
              <a:path w="3788950" h="3923333" extrusionOk="0">
                <a:moveTo>
                  <a:pt x="3715304" y="3556921"/>
                </a:moveTo>
                <a:cubicBezTo>
                  <a:pt x="3417934" y="3247644"/>
                  <a:pt x="3120754" y="2938177"/>
                  <a:pt x="2822431" y="2629852"/>
                </a:cubicBezTo>
                <a:cubicBezTo>
                  <a:pt x="2800618" y="2607278"/>
                  <a:pt x="2801380" y="2594896"/>
                  <a:pt x="2820430" y="2571845"/>
                </a:cubicBezTo>
                <a:cubicBezTo>
                  <a:pt x="2925872" y="2444020"/>
                  <a:pt x="3006740" y="2301240"/>
                  <a:pt x="3065128" y="2146459"/>
                </a:cubicBezTo>
                <a:cubicBezTo>
                  <a:pt x="3164950" y="1881950"/>
                  <a:pt x="3194668" y="1608868"/>
                  <a:pt x="3148186" y="1330071"/>
                </a:cubicBezTo>
                <a:cubicBezTo>
                  <a:pt x="3084749" y="949643"/>
                  <a:pt x="2904060" y="632936"/>
                  <a:pt x="2612214" y="381476"/>
                </a:cubicBezTo>
                <a:cubicBezTo>
                  <a:pt x="2402569" y="200787"/>
                  <a:pt x="2160824" y="83630"/>
                  <a:pt x="1888600" y="29432"/>
                </a:cubicBezTo>
                <a:cubicBezTo>
                  <a:pt x="1832116" y="18193"/>
                  <a:pt x="1773823" y="17336"/>
                  <a:pt x="1718483" y="0"/>
                </a:cubicBezTo>
                <a:lnTo>
                  <a:pt x="1695528" y="0"/>
                </a:lnTo>
                <a:cubicBezTo>
                  <a:pt x="1688765" y="6668"/>
                  <a:pt x="1680288" y="2953"/>
                  <a:pt x="1672573" y="3905"/>
                </a:cubicBezTo>
                <a:cubicBezTo>
                  <a:pt x="1664857" y="2858"/>
                  <a:pt x="1656285" y="6572"/>
                  <a:pt x="1649617" y="0"/>
                </a:cubicBezTo>
                <a:lnTo>
                  <a:pt x="1511695" y="0"/>
                </a:lnTo>
                <a:cubicBezTo>
                  <a:pt x="1507123" y="5048"/>
                  <a:pt x="1501027" y="3715"/>
                  <a:pt x="1495312" y="3905"/>
                </a:cubicBezTo>
                <a:cubicBezTo>
                  <a:pt x="1490931" y="3905"/>
                  <a:pt x="1486549" y="3905"/>
                  <a:pt x="1482073" y="3905"/>
                </a:cubicBezTo>
                <a:cubicBezTo>
                  <a:pt x="1476358" y="3619"/>
                  <a:pt x="1470262" y="4953"/>
                  <a:pt x="1465690" y="0"/>
                </a:cubicBezTo>
                <a:lnTo>
                  <a:pt x="1442734" y="0"/>
                </a:lnTo>
                <a:cubicBezTo>
                  <a:pt x="1422256" y="14764"/>
                  <a:pt x="1397491" y="11240"/>
                  <a:pt x="1374726" y="14288"/>
                </a:cubicBezTo>
                <a:cubicBezTo>
                  <a:pt x="1123456" y="46958"/>
                  <a:pt x="894475" y="137827"/>
                  <a:pt x="686926" y="281369"/>
                </a:cubicBezTo>
                <a:cubicBezTo>
                  <a:pt x="446705" y="447485"/>
                  <a:pt x="265635" y="664464"/>
                  <a:pt x="143429" y="930402"/>
                </a:cubicBezTo>
                <a:cubicBezTo>
                  <a:pt x="11317" y="1218057"/>
                  <a:pt x="-29069" y="1519142"/>
                  <a:pt x="20366" y="1830229"/>
                </a:cubicBezTo>
                <a:cubicBezTo>
                  <a:pt x="79516" y="2202275"/>
                  <a:pt x="252967" y="2514886"/>
                  <a:pt x="534145" y="2766251"/>
                </a:cubicBezTo>
                <a:cubicBezTo>
                  <a:pt x="764269" y="2971895"/>
                  <a:pt x="1032112" y="3102293"/>
                  <a:pt x="1337102" y="3148298"/>
                </a:cubicBezTo>
                <a:cubicBezTo>
                  <a:pt x="1741724" y="3209354"/>
                  <a:pt x="2118057" y="3128963"/>
                  <a:pt x="2460385" y="2901791"/>
                </a:cubicBezTo>
                <a:cubicBezTo>
                  <a:pt x="2485722" y="2885027"/>
                  <a:pt x="2498009" y="2886456"/>
                  <a:pt x="2519059" y="2908364"/>
                </a:cubicBezTo>
                <a:cubicBezTo>
                  <a:pt x="2817383" y="3220212"/>
                  <a:pt x="3116944" y="3531013"/>
                  <a:pt x="3416219" y="3842004"/>
                </a:cubicBezTo>
                <a:cubicBezTo>
                  <a:pt x="3426792" y="3853053"/>
                  <a:pt x="3437841" y="3863721"/>
                  <a:pt x="3449461" y="3873722"/>
                </a:cubicBezTo>
                <a:cubicBezTo>
                  <a:pt x="3547950" y="3958304"/>
                  <a:pt x="3698635" y="3931444"/>
                  <a:pt x="3761786" y="3818192"/>
                </a:cubicBezTo>
                <a:cubicBezTo>
                  <a:pt x="3810078" y="3731609"/>
                  <a:pt x="3793600" y="3638360"/>
                  <a:pt x="3715400" y="3557016"/>
                </a:cubicBezTo>
                <a:close/>
                <a:moveTo>
                  <a:pt x="1586086" y="2754535"/>
                </a:moveTo>
                <a:cubicBezTo>
                  <a:pt x="944291" y="2758059"/>
                  <a:pt x="415273" y="2229517"/>
                  <a:pt x="414701" y="1584389"/>
                </a:cubicBezTo>
                <a:cubicBezTo>
                  <a:pt x="414225" y="939832"/>
                  <a:pt x="941434" y="412623"/>
                  <a:pt x="1585609" y="413480"/>
                </a:cubicBezTo>
                <a:cubicBezTo>
                  <a:pt x="2230738" y="414337"/>
                  <a:pt x="2758137" y="943261"/>
                  <a:pt x="2754803" y="1585817"/>
                </a:cubicBezTo>
                <a:cubicBezTo>
                  <a:pt x="2751469" y="2232374"/>
                  <a:pt x="2232833" y="2750915"/>
                  <a:pt x="1586086" y="275444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67" name="Google Shape;467;p2">
            <a:hlinkClick r:id="rId5" action="ppaction://hlinksldjump"/>
          </p:cNvPr>
          <p:cNvSpPr txBox="1"/>
          <p:nvPr/>
        </p:nvSpPr>
        <p:spPr>
          <a:xfrm>
            <a:off x="869323" y="1751789"/>
            <a:ext cx="10710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Agenda</a:t>
            </a:r>
            <a:endParaRPr sz="1400" b="0" i="0" u="none" strike="noStrike" cap="none">
              <a:solidFill>
                <a:srgbClr val="000000"/>
              </a:solidFill>
              <a:latin typeface="Arial"/>
              <a:ea typeface="Arial"/>
              <a:cs typeface="Arial"/>
              <a:sym typeface="Arial"/>
            </a:endParaRPr>
          </a:p>
        </p:txBody>
      </p:sp>
      <p:grpSp>
        <p:nvGrpSpPr>
          <p:cNvPr id="468" name="Google Shape;468;p2"/>
          <p:cNvGrpSpPr/>
          <p:nvPr/>
        </p:nvGrpSpPr>
        <p:grpSpPr>
          <a:xfrm>
            <a:off x="431322" y="1764517"/>
            <a:ext cx="177294" cy="204783"/>
            <a:chOff x="431322" y="1764517"/>
            <a:chExt cx="177294" cy="204783"/>
          </a:xfrm>
        </p:grpSpPr>
        <p:sp>
          <p:nvSpPr>
            <p:cNvPr id="469" name="Google Shape;469;p2">
              <a:hlinkClick r:id="rId5" action="ppaction://hlinksldjump"/>
            </p:cNvPr>
            <p:cNvSpPr/>
            <p:nvPr/>
          </p:nvSpPr>
          <p:spPr>
            <a:xfrm>
              <a:off x="431322" y="1765205"/>
              <a:ext cx="15953" cy="203670"/>
            </a:xfrm>
            <a:custGeom>
              <a:avLst/>
              <a:gdLst/>
              <a:ahLst/>
              <a:cxnLst/>
              <a:rect l="l" t="t" r="r" b="b"/>
              <a:pathLst>
                <a:path w="84464" h="1078327" extrusionOk="0">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70" name="Google Shape;470;p2">
              <a:hlinkClick r:id="rId5" action="ppaction://hlinksldjump"/>
            </p:cNvPr>
            <p:cNvSpPr/>
            <p:nvPr/>
          </p:nvSpPr>
          <p:spPr>
            <a:xfrm>
              <a:off x="469291" y="1765205"/>
              <a:ext cx="15953" cy="203670"/>
            </a:xfrm>
            <a:custGeom>
              <a:avLst/>
              <a:gdLst/>
              <a:ahLst/>
              <a:cxnLst/>
              <a:rect l="l" t="t" r="r" b="b"/>
              <a:pathLst>
                <a:path w="84464" h="1078327" extrusionOk="0">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71" name="Google Shape;471;p2">
              <a:hlinkClick r:id="rId5" action="ppaction://hlinksldjump"/>
            </p:cNvPr>
            <p:cNvSpPr/>
            <p:nvPr/>
          </p:nvSpPr>
          <p:spPr>
            <a:xfrm>
              <a:off x="509599" y="1764517"/>
              <a:ext cx="99017" cy="204783"/>
            </a:xfrm>
            <a:custGeom>
              <a:avLst/>
              <a:gdLst/>
              <a:ahLst/>
              <a:cxnLst/>
              <a:rect l="l" t="t" r="r" b="b"/>
              <a:pathLst>
                <a:path w="524241" h="1084222" extrusionOk="0">
                  <a:moveTo>
                    <a:pt x="482010" y="1083659"/>
                  </a:moveTo>
                  <a:lnTo>
                    <a:pt x="42232" y="1083659"/>
                  </a:lnTo>
                  <a:cubicBezTo>
                    <a:pt x="19145" y="1083659"/>
                    <a:pt x="0" y="1064514"/>
                    <a:pt x="0" y="1041427"/>
                  </a:cubicBezTo>
                  <a:lnTo>
                    <a:pt x="0" y="41933"/>
                  </a:lnTo>
                  <a:cubicBezTo>
                    <a:pt x="0" y="27293"/>
                    <a:pt x="7320" y="13778"/>
                    <a:pt x="19708" y="6458"/>
                  </a:cubicBezTo>
                  <a:cubicBezTo>
                    <a:pt x="31533" y="-1425"/>
                    <a:pt x="47300" y="-1988"/>
                    <a:pt x="60251" y="4206"/>
                  </a:cubicBezTo>
                  <a:lnTo>
                    <a:pt x="500029" y="213114"/>
                  </a:lnTo>
                  <a:cubicBezTo>
                    <a:pt x="514669" y="219871"/>
                    <a:pt x="524242" y="235075"/>
                    <a:pt x="524242" y="251405"/>
                  </a:cubicBezTo>
                  <a:lnTo>
                    <a:pt x="524242" y="1041990"/>
                  </a:lnTo>
                  <a:cubicBezTo>
                    <a:pt x="524242" y="1065077"/>
                    <a:pt x="505096" y="1084222"/>
                    <a:pt x="482010" y="1084222"/>
                  </a:cubicBezTo>
                  <a:close/>
                  <a:moveTo>
                    <a:pt x="84464" y="999195"/>
                  </a:moveTo>
                  <a:lnTo>
                    <a:pt x="439777" y="999195"/>
                  </a:lnTo>
                  <a:lnTo>
                    <a:pt x="439777" y="277307"/>
                  </a:lnTo>
                  <a:lnTo>
                    <a:pt x="84464" y="108941"/>
                  </a:lnTo>
                  <a:lnTo>
                    <a:pt x="84464" y="999195"/>
                  </a:ln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472" name="Google Shape;472;p2">
            <a:hlinkClick r:id="rId6" action="ppaction://hlinksldjump"/>
          </p:cNvPr>
          <p:cNvSpPr txBox="1"/>
          <p:nvPr/>
        </p:nvSpPr>
        <p:spPr>
          <a:xfrm>
            <a:off x="869323" y="2200874"/>
            <a:ext cx="7986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Agenda</a:t>
            </a:r>
            <a:endParaRPr sz="1400" b="0" i="0" u="none" strike="noStrike" cap="none">
              <a:solidFill>
                <a:srgbClr val="000000"/>
              </a:solidFill>
              <a:latin typeface="Arial"/>
              <a:ea typeface="Arial"/>
              <a:cs typeface="Arial"/>
              <a:sym typeface="Arial"/>
            </a:endParaRPr>
          </a:p>
        </p:txBody>
      </p:sp>
      <p:grpSp>
        <p:nvGrpSpPr>
          <p:cNvPr id="473" name="Google Shape;473;p2"/>
          <p:cNvGrpSpPr/>
          <p:nvPr/>
        </p:nvGrpSpPr>
        <p:grpSpPr>
          <a:xfrm>
            <a:off x="431322" y="2214773"/>
            <a:ext cx="203670" cy="203670"/>
            <a:chOff x="431322" y="2214773"/>
            <a:chExt cx="203670" cy="203670"/>
          </a:xfrm>
        </p:grpSpPr>
        <p:sp>
          <p:nvSpPr>
            <p:cNvPr id="474" name="Google Shape;474;p2">
              <a:hlinkClick r:id="rId6" action="ppaction://hlinksldjump"/>
            </p:cNvPr>
            <p:cNvSpPr/>
            <p:nvPr/>
          </p:nvSpPr>
          <p:spPr>
            <a:xfrm>
              <a:off x="431322" y="2214773"/>
              <a:ext cx="203670" cy="203670"/>
            </a:xfrm>
            <a:prstGeom prst="roundRect">
              <a:avLst>
                <a:gd name="adj" fmla="val 12600"/>
              </a:avLst>
            </a:prstGeom>
            <a:solidFill>
              <a:srgbClr val="C1C1C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475" name="Google Shape;475;p2" descr="Add with solid fill">
              <a:hlinkClick r:id="rId6" action="ppaction://hlinksldjump"/>
            </p:cNvPr>
            <p:cNvPicPr preferRelativeResize="0"/>
            <p:nvPr/>
          </p:nvPicPr>
          <p:blipFill rotWithShape="1">
            <a:blip r:embed="rId7">
              <a:alphaModFix/>
            </a:blip>
            <a:srcRect/>
            <a:stretch/>
          </p:blipFill>
          <p:spPr>
            <a:xfrm>
              <a:off x="472263" y="2255714"/>
              <a:ext cx="121788" cy="121788"/>
            </a:xfrm>
            <a:prstGeom prst="rect">
              <a:avLst/>
            </a:prstGeom>
            <a:noFill/>
            <a:ln>
              <a:noFill/>
            </a:ln>
          </p:spPr>
        </p:pic>
      </p:grpSp>
      <p:grpSp>
        <p:nvGrpSpPr>
          <p:cNvPr id="476" name="Google Shape;476;p2"/>
          <p:cNvGrpSpPr/>
          <p:nvPr/>
        </p:nvGrpSpPr>
        <p:grpSpPr>
          <a:xfrm>
            <a:off x="431336" y="2660278"/>
            <a:ext cx="203679" cy="203679"/>
            <a:chOff x="431321" y="3254199"/>
            <a:chExt cx="265483" cy="265483"/>
          </a:xfrm>
        </p:grpSpPr>
        <p:sp>
          <p:nvSpPr>
            <p:cNvPr id="477" name="Google Shape;477;p2">
              <a:hlinkClick r:id="rId8" action="ppaction://hlinksldjump"/>
            </p:cNvPr>
            <p:cNvSpPr/>
            <p:nvPr/>
          </p:nvSpPr>
          <p:spPr>
            <a:xfrm>
              <a:off x="431321" y="3254199"/>
              <a:ext cx="265483" cy="265483"/>
            </a:xfrm>
            <a:prstGeom prst="roundRect">
              <a:avLst>
                <a:gd name="adj" fmla="val 12600"/>
              </a:avLst>
            </a:prstGeom>
            <a:gradFill>
              <a:gsLst>
                <a:gs pos="0">
                  <a:srgbClr val="4224B0"/>
                </a:gs>
                <a:gs pos="11000">
                  <a:srgbClr val="4224B0"/>
                </a:gs>
                <a:gs pos="100000">
                  <a:srgbClr val="7F93A0"/>
                </a:gs>
              </a:gsLst>
              <a:lin ang="27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78" name="Google Shape;478;p2" descr="Heart with solid fill">
              <a:hlinkClick r:id="rId8" action="ppaction://hlinksldjump"/>
            </p:cNvPr>
            <p:cNvSpPr/>
            <p:nvPr/>
          </p:nvSpPr>
          <p:spPr>
            <a:xfrm>
              <a:off x="498181" y="3324518"/>
              <a:ext cx="131762" cy="124845"/>
            </a:xfrm>
            <a:custGeom>
              <a:avLst/>
              <a:gdLst/>
              <a:ahLst/>
              <a:cxnLst/>
              <a:rect l="l" t="t" r="r" b="b"/>
              <a:pathLst>
                <a:path w="647700" h="613696" extrusionOk="0">
                  <a:moveTo>
                    <a:pt x="323850" y="127922"/>
                  </a:moveTo>
                  <a:cubicBezTo>
                    <a:pt x="203835" y="-110203"/>
                    <a:pt x="0" y="32672"/>
                    <a:pt x="0" y="166022"/>
                  </a:cubicBezTo>
                  <a:cubicBezTo>
                    <a:pt x="0" y="366047"/>
                    <a:pt x="323850" y="613697"/>
                    <a:pt x="323850" y="613697"/>
                  </a:cubicBezTo>
                  <a:cubicBezTo>
                    <a:pt x="323850" y="613697"/>
                    <a:pt x="647700" y="366047"/>
                    <a:pt x="647700" y="166022"/>
                  </a:cubicBezTo>
                  <a:cubicBezTo>
                    <a:pt x="647700" y="32672"/>
                    <a:pt x="443865" y="-110203"/>
                    <a:pt x="323850" y="12792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479" name="Google Shape;479;p2">
            <a:hlinkClick r:id="rId8" action="ppaction://hlinksldjump"/>
          </p:cNvPr>
          <p:cNvSpPr txBox="1"/>
          <p:nvPr/>
        </p:nvSpPr>
        <p:spPr>
          <a:xfrm>
            <a:off x="869323" y="2649959"/>
            <a:ext cx="11481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Our Services</a:t>
            </a:r>
            <a:endParaRPr sz="1400" b="0" i="0" u="none" strike="noStrike" cap="none">
              <a:solidFill>
                <a:srgbClr val="000000"/>
              </a:solidFill>
              <a:latin typeface="Arial"/>
              <a:ea typeface="Arial"/>
              <a:cs typeface="Arial"/>
              <a:sym typeface="Arial"/>
            </a:endParaRPr>
          </a:p>
        </p:txBody>
      </p:sp>
      <p:cxnSp>
        <p:nvCxnSpPr>
          <p:cNvPr id="480" name="Google Shape;480;p2"/>
          <p:cNvCxnSpPr/>
          <p:nvPr/>
        </p:nvCxnSpPr>
        <p:spPr>
          <a:xfrm>
            <a:off x="337523" y="3203103"/>
            <a:ext cx="2333700" cy="0"/>
          </a:xfrm>
          <a:prstGeom prst="straightConnector1">
            <a:avLst/>
          </a:prstGeom>
          <a:noFill/>
          <a:ln w="9525" cap="flat" cmpd="sng">
            <a:solidFill>
              <a:srgbClr val="555554"/>
            </a:solidFill>
            <a:prstDash val="solid"/>
            <a:miter lim="800000"/>
            <a:headEnd type="none" w="sm" len="sm"/>
            <a:tailEnd type="none" w="sm" len="sm"/>
          </a:ln>
        </p:spPr>
      </p:cxnSp>
      <p:sp>
        <p:nvSpPr>
          <p:cNvPr id="481" name="Google Shape;481;p2"/>
          <p:cNvSpPr txBox="1"/>
          <p:nvPr/>
        </p:nvSpPr>
        <p:spPr>
          <a:xfrm>
            <a:off x="869323" y="3479247"/>
            <a:ext cx="12954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Achievements</a:t>
            </a:r>
            <a:endParaRPr sz="1400" b="0" i="0" u="none" strike="noStrike" cap="none">
              <a:solidFill>
                <a:srgbClr val="000000"/>
              </a:solidFill>
              <a:latin typeface="Arial"/>
              <a:ea typeface="Arial"/>
              <a:cs typeface="Arial"/>
              <a:sym typeface="Arial"/>
            </a:endParaRPr>
          </a:p>
        </p:txBody>
      </p:sp>
      <p:sp>
        <p:nvSpPr>
          <p:cNvPr id="482" name="Google Shape;482;p2"/>
          <p:cNvSpPr/>
          <p:nvPr/>
        </p:nvSpPr>
        <p:spPr>
          <a:xfrm>
            <a:off x="470506" y="3479247"/>
            <a:ext cx="154868" cy="204940"/>
          </a:xfrm>
          <a:custGeom>
            <a:avLst/>
            <a:gdLst/>
            <a:ahLst/>
            <a:cxnLst/>
            <a:rect l="l" t="t" r="r" b="b"/>
            <a:pathLst>
              <a:path w="469298" h="621030" extrusionOk="0">
                <a:moveTo>
                  <a:pt x="467584" y="62389"/>
                </a:moveTo>
                <a:cubicBezTo>
                  <a:pt x="461298" y="29813"/>
                  <a:pt x="431294" y="-95"/>
                  <a:pt x="394242" y="0"/>
                </a:cubicBezTo>
                <a:cubicBezTo>
                  <a:pt x="287847" y="286"/>
                  <a:pt x="181453" y="0"/>
                  <a:pt x="75059" y="191"/>
                </a:cubicBezTo>
                <a:cubicBezTo>
                  <a:pt x="67248" y="191"/>
                  <a:pt x="59343" y="762"/>
                  <a:pt x="51913" y="3715"/>
                </a:cubicBezTo>
                <a:cubicBezTo>
                  <a:pt x="23910" y="15145"/>
                  <a:pt x="6860" y="35624"/>
                  <a:pt x="1240" y="65342"/>
                </a:cubicBezTo>
                <a:cubicBezTo>
                  <a:pt x="-665" y="75533"/>
                  <a:pt x="192" y="85916"/>
                  <a:pt x="192" y="96203"/>
                </a:cubicBezTo>
                <a:cubicBezTo>
                  <a:pt x="192" y="260985"/>
                  <a:pt x="192" y="425672"/>
                  <a:pt x="192" y="590455"/>
                </a:cubicBezTo>
                <a:cubicBezTo>
                  <a:pt x="192" y="608838"/>
                  <a:pt x="6384" y="617125"/>
                  <a:pt x="22671" y="621030"/>
                </a:cubicBezTo>
                <a:lnTo>
                  <a:pt x="32387" y="621030"/>
                </a:lnTo>
                <a:cubicBezTo>
                  <a:pt x="37626" y="620268"/>
                  <a:pt x="42483" y="618744"/>
                  <a:pt x="46674" y="615315"/>
                </a:cubicBezTo>
                <a:cubicBezTo>
                  <a:pt x="51437" y="611315"/>
                  <a:pt x="56771" y="607981"/>
                  <a:pt x="61819" y="604171"/>
                </a:cubicBezTo>
                <a:cubicBezTo>
                  <a:pt x="117064" y="562737"/>
                  <a:pt x="172214" y="521399"/>
                  <a:pt x="227364" y="479965"/>
                </a:cubicBezTo>
                <a:cubicBezTo>
                  <a:pt x="232380" y="476155"/>
                  <a:pt x="237333" y="476091"/>
                  <a:pt x="242223" y="479774"/>
                </a:cubicBezTo>
                <a:cubicBezTo>
                  <a:pt x="301754" y="524447"/>
                  <a:pt x="361380" y="569119"/>
                  <a:pt x="420912" y="613791"/>
                </a:cubicBezTo>
                <a:cubicBezTo>
                  <a:pt x="425484" y="617220"/>
                  <a:pt x="430151" y="620078"/>
                  <a:pt x="435866" y="621030"/>
                </a:cubicBezTo>
                <a:lnTo>
                  <a:pt x="445581" y="621030"/>
                </a:lnTo>
                <a:cubicBezTo>
                  <a:pt x="462155" y="617792"/>
                  <a:pt x="469108" y="609410"/>
                  <a:pt x="469299" y="592265"/>
                </a:cubicBezTo>
                <a:cubicBezTo>
                  <a:pt x="469299" y="591027"/>
                  <a:pt x="469299" y="589884"/>
                  <a:pt x="469299" y="588645"/>
                </a:cubicBezTo>
                <a:cubicBezTo>
                  <a:pt x="469299" y="419100"/>
                  <a:pt x="469299" y="249460"/>
                  <a:pt x="469299" y="79915"/>
                </a:cubicBezTo>
                <a:cubicBezTo>
                  <a:pt x="469299" y="74009"/>
                  <a:pt x="468822" y="68199"/>
                  <a:pt x="467679" y="62484"/>
                </a:cubicBezTo>
                <a:close/>
                <a:moveTo>
                  <a:pt x="415292" y="543211"/>
                </a:moveTo>
                <a:cubicBezTo>
                  <a:pt x="382716" y="518732"/>
                  <a:pt x="351093" y="495015"/>
                  <a:pt x="319470" y="471297"/>
                </a:cubicBezTo>
                <a:cubicBezTo>
                  <a:pt x="297372" y="454724"/>
                  <a:pt x="275274" y="438055"/>
                  <a:pt x="253176" y="421577"/>
                </a:cubicBezTo>
                <a:cubicBezTo>
                  <a:pt x="239937" y="411671"/>
                  <a:pt x="229459" y="411766"/>
                  <a:pt x="216315" y="421577"/>
                </a:cubicBezTo>
                <a:cubicBezTo>
                  <a:pt x="164022" y="460820"/>
                  <a:pt x="111730" y="500063"/>
                  <a:pt x="59438" y="539211"/>
                </a:cubicBezTo>
                <a:cubicBezTo>
                  <a:pt x="58009" y="540258"/>
                  <a:pt x="56580" y="541306"/>
                  <a:pt x="55152" y="542354"/>
                </a:cubicBezTo>
                <a:cubicBezTo>
                  <a:pt x="53151" y="541116"/>
                  <a:pt x="54009" y="539306"/>
                  <a:pt x="54009" y="537877"/>
                </a:cubicBezTo>
                <a:cubicBezTo>
                  <a:pt x="54009" y="385191"/>
                  <a:pt x="54009" y="232601"/>
                  <a:pt x="54009" y="79915"/>
                </a:cubicBezTo>
                <a:cubicBezTo>
                  <a:pt x="54009" y="62770"/>
                  <a:pt x="64391" y="52388"/>
                  <a:pt x="81536" y="52388"/>
                </a:cubicBezTo>
                <a:cubicBezTo>
                  <a:pt x="183739" y="52388"/>
                  <a:pt x="285847" y="52388"/>
                  <a:pt x="388050" y="52388"/>
                </a:cubicBezTo>
                <a:cubicBezTo>
                  <a:pt x="405195" y="52388"/>
                  <a:pt x="415578" y="62770"/>
                  <a:pt x="415578" y="79915"/>
                </a:cubicBezTo>
                <a:cubicBezTo>
                  <a:pt x="415578" y="232601"/>
                  <a:pt x="415578" y="385191"/>
                  <a:pt x="415578" y="537877"/>
                </a:cubicBezTo>
                <a:cubicBezTo>
                  <a:pt x="415578" y="539211"/>
                  <a:pt x="415482" y="540544"/>
                  <a:pt x="415387" y="543020"/>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83" name="Google Shape;483;p2">
            <a:hlinkClick r:id="rId9" action="ppaction://hlinksldjump"/>
          </p:cNvPr>
          <p:cNvSpPr txBox="1"/>
          <p:nvPr/>
        </p:nvSpPr>
        <p:spPr>
          <a:xfrm>
            <a:off x="869323" y="3932014"/>
            <a:ext cx="9861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Our Goals </a:t>
            </a:r>
            <a:endParaRPr sz="1400" b="0" i="0" u="none" strike="noStrike" cap="none">
              <a:solidFill>
                <a:srgbClr val="000000"/>
              </a:solidFill>
              <a:latin typeface="Arial"/>
              <a:ea typeface="Arial"/>
              <a:cs typeface="Arial"/>
              <a:sym typeface="Arial"/>
            </a:endParaRPr>
          </a:p>
        </p:txBody>
      </p:sp>
      <p:sp>
        <p:nvSpPr>
          <p:cNvPr id="484" name="Google Shape;484;p2">
            <a:hlinkClick r:id="rId9" action="ppaction://hlinksldjump"/>
          </p:cNvPr>
          <p:cNvSpPr/>
          <p:nvPr/>
        </p:nvSpPr>
        <p:spPr>
          <a:xfrm>
            <a:off x="457357" y="3958031"/>
            <a:ext cx="174838" cy="205723"/>
          </a:xfrm>
          <a:custGeom>
            <a:avLst/>
            <a:gdLst/>
            <a:ahLst/>
            <a:cxnLst/>
            <a:rect l="l" t="t" r="r" b="b"/>
            <a:pathLst>
              <a:path w="254310" h="299233" extrusionOk="0">
                <a:moveTo>
                  <a:pt x="250564" y="139515"/>
                </a:moveTo>
                <a:cubicBezTo>
                  <a:pt x="238951" y="123995"/>
                  <a:pt x="227338" y="108453"/>
                  <a:pt x="215595" y="93041"/>
                </a:cubicBezTo>
                <a:cubicBezTo>
                  <a:pt x="213782" y="90667"/>
                  <a:pt x="213458" y="89221"/>
                  <a:pt x="215466" y="86609"/>
                </a:cubicBezTo>
                <a:cubicBezTo>
                  <a:pt x="227273" y="71218"/>
                  <a:pt x="238800" y="55655"/>
                  <a:pt x="250434" y="40135"/>
                </a:cubicBezTo>
                <a:cubicBezTo>
                  <a:pt x="252355" y="37588"/>
                  <a:pt x="253910" y="34890"/>
                  <a:pt x="254190" y="31631"/>
                </a:cubicBezTo>
                <a:cubicBezTo>
                  <a:pt x="255054" y="21896"/>
                  <a:pt x="248341" y="14924"/>
                  <a:pt x="238001" y="14924"/>
                </a:cubicBezTo>
                <a:cubicBezTo>
                  <a:pt x="179785" y="14924"/>
                  <a:pt x="121569" y="14924"/>
                  <a:pt x="63353" y="14967"/>
                </a:cubicBezTo>
                <a:cubicBezTo>
                  <a:pt x="61001" y="14967"/>
                  <a:pt x="59835" y="14773"/>
                  <a:pt x="59360" y="11923"/>
                </a:cubicBezTo>
                <a:cubicBezTo>
                  <a:pt x="58173" y="5102"/>
                  <a:pt x="52539" y="418"/>
                  <a:pt x="45999" y="30"/>
                </a:cubicBezTo>
                <a:cubicBezTo>
                  <a:pt x="38962" y="-380"/>
                  <a:pt x="32983" y="3483"/>
                  <a:pt x="30716" y="9916"/>
                </a:cubicBezTo>
                <a:cubicBezTo>
                  <a:pt x="29896" y="12269"/>
                  <a:pt x="29788" y="14708"/>
                  <a:pt x="29788" y="17169"/>
                </a:cubicBezTo>
                <a:cubicBezTo>
                  <a:pt x="29788" y="58310"/>
                  <a:pt x="29788" y="99474"/>
                  <a:pt x="29788" y="140615"/>
                </a:cubicBezTo>
                <a:lnTo>
                  <a:pt x="29788" y="156049"/>
                </a:lnTo>
                <a:cubicBezTo>
                  <a:pt x="29788" y="192636"/>
                  <a:pt x="29745" y="229223"/>
                  <a:pt x="29853" y="265811"/>
                </a:cubicBezTo>
                <a:cubicBezTo>
                  <a:pt x="29853" y="268725"/>
                  <a:pt x="29141" y="269631"/>
                  <a:pt x="26205" y="269437"/>
                </a:cubicBezTo>
                <a:cubicBezTo>
                  <a:pt x="22255" y="269178"/>
                  <a:pt x="18262" y="269286"/>
                  <a:pt x="14290" y="269437"/>
                </a:cubicBezTo>
                <a:cubicBezTo>
                  <a:pt x="6152" y="269761"/>
                  <a:pt x="43" y="276129"/>
                  <a:pt x="0" y="284180"/>
                </a:cubicBezTo>
                <a:cubicBezTo>
                  <a:pt x="-43" y="292274"/>
                  <a:pt x="5979" y="299031"/>
                  <a:pt x="14052" y="299095"/>
                </a:cubicBezTo>
                <a:cubicBezTo>
                  <a:pt x="34515" y="299290"/>
                  <a:pt x="54957" y="299268"/>
                  <a:pt x="75420" y="299095"/>
                </a:cubicBezTo>
                <a:cubicBezTo>
                  <a:pt x="83493" y="299031"/>
                  <a:pt x="89709" y="292318"/>
                  <a:pt x="89752" y="284331"/>
                </a:cubicBezTo>
                <a:cubicBezTo>
                  <a:pt x="89796" y="276258"/>
                  <a:pt x="83449" y="269696"/>
                  <a:pt x="75182" y="269415"/>
                </a:cubicBezTo>
                <a:cubicBezTo>
                  <a:pt x="71211" y="269286"/>
                  <a:pt x="67217" y="269156"/>
                  <a:pt x="63267" y="269437"/>
                </a:cubicBezTo>
                <a:cubicBezTo>
                  <a:pt x="60202" y="269674"/>
                  <a:pt x="59706" y="268552"/>
                  <a:pt x="59706" y="265746"/>
                </a:cubicBezTo>
                <a:cubicBezTo>
                  <a:pt x="59813" y="233238"/>
                  <a:pt x="59813" y="200752"/>
                  <a:pt x="59706" y="168245"/>
                </a:cubicBezTo>
                <a:cubicBezTo>
                  <a:pt x="59706" y="165266"/>
                  <a:pt x="60245" y="164381"/>
                  <a:pt x="63440" y="164381"/>
                </a:cubicBezTo>
                <a:cubicBezTo>
                  <a:pt x="120965" y="164489"/>
                  <a:pt x="178469" y="164467"/>
                  <a:pt x="235994" y="164467"/>
                </a:cubicBezTo>
                <a:cubicBezTo>
                  <a:pt x="237505" y="164467"/>
                  <a:pt x="239037" y="164467"/>
                  <a:pt x="240548" y="164381"/>
                </a:cubicBezTo>
                <a:cubicBezTo>
                  <a:pt x="244736" y="164143"/>
                  <a:pt x="248146" y="162309"/>
                  <a:pt x="250823" y="159092"/>
                </a:cubicBezTo>
                <a:cubicBezTo>
                  <a:pt x="255550" y="153394"/>
                  <a:pt x="255485" y="146076"/>
                  <a:pt x="250542" y="139471"/>
                </a:cubicBezTo>
                <a:close/>
                <a:moveTo>
                  <a:pt x="228374" y="147091"/>
                </a:moveTo>
                <a:cubicBezTo>
                  <a:pt x="175360" y="147091"/>
                  <a:pt x="122325" y="147091"/>
                  <a:pt x="69311" y="147091"/>
                </a:cubicBezTo>
                <a:cubicBezTo>
                  <a:pt x="63375" y="147091"/>
                  <a:pt x="59770" y="143788"/>
                  <a:pt x="59749" y="138349"/>
                </a:cubicBezTo>
                <a:cubicBezTo>
                  <a:pt x="59749" y="105906"/>
                  <a:pt x="59749" y="73463"/>
                  <a:pt x="59749" y="40999"/>
                </a:cubicBezTo>
                <a:cubicBezTo>
                  <a:pt x="59749" y="35559"/>
                  <a:pt x="63353" y="32257"/>
                  <a:pt x="69311" y="32257"/>
                </a:cubicBezTo>
                <a:cubicBezTo>
                  <a:pt x="122325" y="32257"/>
                  <a:pt x="175360" y="32257"/>
                  <a:pt x="228374" y="32257"/>
                </a:cubicBezTo>
                <a:cubicBezTo>
                  <a:pt x="228849" y="32257"/>
                  <a:pt x="229302" y="32300"/>
                  <a:pt x="230166" y="32321"/>
                </a:cubicBezTo>
                <a:cubicBezTo>
                  <a:pt x="221661" y="42682"/>
                  <a:pt x="213437" y="52720"/>
                  <a:pt x="205191" y="62757"/>
                </a:cubicBezTo>
                <a:cubicBezTo>
                  <a:pt x="199428" y="69772"/>
                  <a:pt x="193665" y="76787"/>
                  <a:pt x="187901" y="83824"/>
                </a:cubicBezTo>
                <a:cubicBezTo>
                  <a:pt x="184469" y="88012"/>
                  <a:pt x="184491" y="91358"/>
                  <a:pt x="187901" y="95524"/>
                </a:cubicBezTo>
                <a:cubicBezTo>
                  <a:pt x="201522" y="112123"/>
                  <a:pt x="215142" y="128722"/>
                  <a:pt x="228763" y="145343"/>
                </a:cubicBezTo>
                <a:cubicBezTo>
                  <a:pt x="229130" y="145796"/>
                  <a:pt x="229496" y="146249"/>
                  <a:pt x="229842" y="146702"/>
                </a:cubicBezTo>
                <a:cubicBezTo>
                  <a:pt x="229410" y="147350"/>
                  <a:pt x="228806" y="147069"/>
                  <a:pt x="228309" y="147069"/>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85" name="Google Shape;485;p2">
            <a:hlinkClick r:id="rId10" action="ppaction://hlinksldjump"/>
          </p:cNvPr>
          <p:cNvSpPr txBox="1"/>
          <p:nvPr/>
        </p:nvSpPr>
        <p:spPr>
          <a:xfrm>
            <a:off x="869323" y="4384781"/>
            <a:ext cx="7314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Gallery</a:t>
            </a:r>
            <a:endParaRPr sz="1400" b="0" i="0" u="none" strike="noStrike" cap="none">
              <a:solidFill>
                <a:srgbClr val="000000"/>
              </a:solidFill>
              <a:latin typeface="Arial"/>
              <a:ea typeface="Arial"/>
              <a:cs typeface="Arial"/>
              <a:sym typeface="Arial"/>
            </a:endParaRPr>
          </a:p>
        </p:txBody>
      </p:sp>
      <p:grpSp>
        <p:nvGrpSpPr>
          <p:cNvPr id="486" name="Google Shape;486;p2"/>
          <p:cNvGrpSpPr/>
          <p:nvPr/>
        </p:nvGrpSpPr>
        <p:grpSpPr>
          <a:xfrm>
            <a:off x="441647" y="4384743"/>
            <a:ext cx="203663" cy="203663"/>
            <a:chOff x="5762625" y="3095625"/>
            <a:chExt cx="665130" cy="665130"/>
          </a:xfrm>
        </p:grpSpPr>
        <p:sp>
          <p:nvSpPr>
            <p:cNvPr id="487" name="Google Shape;487;p2">
              <a:hlinkClick r:id="rId10" action="ppaction://hlinksldjump"/>
            </p:cNvPr>
            <p:cNvSpPr/>
            <p:nvPr/>
          </p:nvSpPr>
          <p:spPr>
            <a:xfrm>
              <a:off x="5762625" y="3095625"/>
              <a:ext cx="665130" cy="665130"/>
            </a:xfrm>
            <a:custGeom>
              <a:avLst/>
              <a:gdLst/>
              <a:ahLst/>
              <a:cxnLst/>
              <a:rect l="l" t="t" r="r" b="b"/>
              <a:pathLst>
                <a:path w="665130" h="665130" extrusionOk="0">
                  <a:moveTo>
                    <a:pt x="663035" y="100298"/>
                  </a:moveTo>
                  <a:cubicBezTo>
                    <a:pt x="650938" y="40481"/>
                    <a:pt x="601599" y="95"/>
                    <a:pt x="540639" y="0"/>
                  </a:cubicBezTo>
                  <a:cubicBezTo>
                    <a:pt x="471392" y="0"/>
                    <a:pt x="402050" y="0"/>
                    <a:pt x="332804" y="0"/>
                  </a:cubicBezTo>
                  <a:cubicBezTo>
                    <a:pt x="263557" y="0"/>
                    <a:pt x="193643" y="0"/>
                    <a:pt x="124111" y="0"/>
                  </a:cubicBezTo>
                  <a:cubicBezTo>
                    <a:pt x="54388" y="191"/>
                    <a:pt x="95" y="54483"/>
                    <a:pt x="0" y="124397"/>
                  </a:cubicBezTo>
                  <a:cubicBezTo>
                    <a:pt x="0" y="263176"/>
                    <a:pt x="0" y="401955"/>
                    <a:pt x="0" y="540830"/>
                  </a:cubicBezTo>
                  <a:cubicBezTo>
                    <a:pt x="0" y="549021"/>
                    <a:pt x="572" y="557117"/>
                    <a:pt x="2191" y="565118"/>
                  </a:cubicBezTo>
                  <a:cubicBezTo>
                    <a:pt x="14478" y="624840"/>
                    <a:pt x="63818" y="665131"/>
                    <a:pt x="124778" y="665131"/>
                  </a:cubicBezTo>
                  <a:cubicBezTo>
                    <a:pt x="260414" y="665131"/>
                    <a:pt x="395954" y="665131"/>
                    <a:pt x="531590" y="665131"/>
                  </a:cubicBezTo>
                  <a:cubicBezTo>
                    <a:pt x="539020" y="665131"/>
                    <a:pt x="546354" y="664845"/>
                    <a:pt x="553784" y="663988"/>
                  </a:cubicBezTo>
                  <a:cubicBezTo>
                    <a:pt x="618744" y="656749"/>
                    <a:pt x="665131" y="605504"/>
                    <a:pt x="665131" y="540258"/>
                  </a:cubicBezTo>
                  <a:cubicBezTo>
                    <a:pt x="665131" y="401669"/>
                    <a:pt x="665131" y="263081"/>
                    <a:pt x="665131" y="124587"/>
                  </a:cubicBezTo>
                  <a:cubicBezTo>
                    <a:pt x="665131" y="116396"/>
                    <a:pt x="664559" y="108299"/>
                    <a:pt x="662940" y="100203"/>
                  </a:cubicBezTo>
                  <a:close/>
                  <a:moveTo>
                    <a:pt x="47530" y="126683"/>
                  </a:moveTo>
                  <a:cubicBezTo>
                    <a:pt x="47530" y="79820"/>
                    <a:pt x="79915" y="47530"/>
                    <a:pt x="126778" y="47530"/>
                  </a:cubicBezTo>
                  <a:cubicBezTo>
                    <a:pt x="264128" y="47530"/>
                    <a:pt x="401384" y="47530"/>
                    <a:pt x="538734" y="47530"/>
                  </a:cubicBezTo>
                  <a:cubicBezTo>
                    <a:pt x="585216" y="47530"/>
                    <a:pt x="617696" y="79915"/>
                    <a:pt x="617696" y="126206"/>
                  </a:cubicBezTo>
                  <a:cubicBezTo>
                    <a:pt x="617696" y="230315"/>
                    <a:pt x="617696" y="334518"/>
                    <a:pt x="617696" y="438626"/>
                  </a:cubicBezTo>
                  <a:lnTo>
                    <a:pt x="617696" y="446246"/>
                  </a:lnTo>
                  <a:cubicBezTo>
                    <a:pt x="582263" y="410813"/>
                    <a:pt x="547973" y="376523"/>
                    <a:pt x="513779" y="342233"/>
                  </a:cubicBezTo>
                  <a:cubicBezTo>
                    <a:pt x="508921" y="337375"/>
                    <a:pt x="503777" y="333375"/>
                    <a:pt x="496729" y="332708"/>
                  </a:cubicBezTo>
                  <a:cubicBezTo>
                    <a:pt x="488156" y="331851"/>
                    <a:pt x="481489" y="335280"/>
                    <a:pt x="475583" y="341281"/>
                  </a:cubicBezTo>
                  <a:cubicBezTo>
                    <a:pt x="444722" y="372332"/>
                    <a:pt x="413575" y="403193"/>
                    <a:pt x="382810" y="434340"/>
                  </a:cubicBezTo>
                  <a:cubicBezTo>
                    <a:pt x="378619" y="438531"/>
                    <a:pt x="376714" y="438245"/>
                    <a:pt x="372713" y="434340"/>
                  </a:cubicBezTo>
                  <a:cubicBezTo>
                    <a:pt x="306896" y="368237"/>
                    <a:pt x="240887" y="302324"/>
                    <a:pt x="174974" y="236411"/>
                  </a:cubicBezTo>
                  <a:cubicBezTo>
                    <a:pt x="160592" y="222028"/>
                    <a:pt x="148495" y="221933"/>
                    <a:pt x="134207" y="236220"/>
                  </a:cubicBezTo>
                  <a:cubicBezTo>
                    <a:pt x="105728" y="264700"/>
                    <a:pt x="77248" y="293180"/>
                    <a:pt x="48673" y="321755"/>
                  </a:cubicBezTo>
                  <a:cubicBezTo>
                    <a:pt x="46673" y="319564"/>
                    <a:pt x="47625" y="317278"/>
                    <a:pt x="47625" y="315182"/>
                  </a:cubicBezTo>
                  <a:cubicBezTo>
                    <a:pt x="47625" y="252317"/>
                    <a:pt x="47625" y="189548"/>
                    <a:pt x="47625" y="126683"/>
                  </a:cubicBezTo>
                  <a:close/>
                  <a:moveTo>
                    <a:pt x="487299" y="617696"/>
                  </a:moveTo>
                  <a:lnTo>
                    <a:pt x="356711" y="617696"/>
                  </a:lnTo>
                  <a:cubicBezTo>
                    <a:pt x="279749" y="617696"/>
                    <a:pt x="202787" y="617696"/>
                    <a:pt x="125825" y="617696"/>
                  </a:cubicBezTo>
                  <a:cubicBezTo>
                    <a:pt x="85153" y="617696"/>
                    <a:pt x="55055" y="592169"/>
                    <a:pt x="48387" y="552355"/>
                  </a:cubicBezTo>
                  <a:cubicBezTo>
                    <a:pt x="47720" y="548450"/>
                    <a:pt x="47625" y="544449"/>
                    <a:pt x="47625" y="540544"/>
                  </a:cubicBezTo>
                  <a:cubicBezTo>
                    <a:pt x="47625" y="492252"/>
                    <a:pt x="47625" y="444056"/>
                    <a:pt x="47530" y="395764"/>
                  </a:cubicBezTo>
                  <a:cubicBezTo>
                    <a:pt x="47530" y="391382"/>
                    <a:pt x="48959" y="388525"/>
                    <a:pt x="52007" y="385572"/>
                  </a:cubicBezTo>
                  <a:cubicBezTo>
                    <a:pt x="84677" y="353092"/>
                    <a:pt x="117158" y="320612"/>
                    <a:pt x="149638" y="287941"/>
                  </a:cubicBezTo>
                  <a:cubicBezTo>
                    <a:pt x="153162" y="284417"/>
                    <a:pt x="154972" y="283178"/>
                    <a:pt x="159258" y="287560"/>
                  </a:cubicBezTo>
                  <a:cubicBezTo>
                    <a:pt x="267557" y="396145"/>
                    <a:pt x="376047" y="504635"/>
                    <a:pt x="484537" y="613124"/>
                  </a:cubicBezTo>
                  <a:cubicBezTo>
                    <a:pt x="485680" y="614267"/>
                    <a:pt x="487013" y="615315"/>
                    <a:pt x="488347" y="616363"/>
                  </a:cubicBezTo>
                  <a:cubicBezTo>
                    <a:pt x="488061" y="616839"/>
                    <a:pt x="487680" y="617315"/>
                    <a:pt x="487394" y="617792"/>
                  </a:cubicBezTo>
                  <a:close/>
                  <a:moveTo>
                    <a:pt x="597503" y="593217"/>
                  </a:moveTo>
                  <a:cubicBezTo>
                    <a:pt x="587312" y="604171"/>
                    <a:pt x="574929" y="611410"/>
                    <a:pt x="560451" y="615220"/>
                  </a:cubicBezTo>
                  <a:cubicBezTo>
                    <a:pt x="556641" y="616172"/>
                    <a:pt x="554165" y="615791"/>
                    <a:pt x="551307" y="612934"/>
                  </a:cubicBezTo>
                  <a:cubicBezTo>
                    <a:pt x="505968" y="567404"/>
                    <a:pt x="460439" y="521875"/>
                    <a:pt x="414909" y="476536"/>
                  </a:cubicBezTo>
                  <a:cubicBezTo>
                    <a:pt x="412051" y="473678"/>
                    <a:pt x="411671" y="472250"/>
                    <a:pt x="414814" y="469201"/>
                  </a:cubicBezTo>
                  <a:cubicBezTo>
                    <a:pt x="440150" y="444151"/>
                    <a:pt x="465296" y="419005"/>
                    <a:pt x="490347" y="393668"/>
                  </a:cubicBezTo>
                  <a:cubicBezTo>
                    <a:pt x="493205" y="390811"/>
                    <a:pt x="494729" y="390335"/>
                    <a:pt x="497872" y="393478"/>
                  </a:cubicBezTo>
                  <a:cubicBezTo>
                    <a:pt x="536734" y="432625"/>
                    <a:pt x="575786" y="471583"/>
                    <a:pt x="614839" y="510540"/>
                  </a:cubicBezTo>
                  <a:cubicBezTo>
                    <a:pt x="616934" y="512636"/>
                    <a:pt x="617887" y="514731"/>
                    <a:pt x="617792" y="517684"/>
                  </a:cubicBezTo>
                  <a:cubicBezTo>
                    <a:pt x="617601" y="522637"/>
                    <a:pt x="617792" y="527590"/>
                    <a:pt x="617792" y="534734"/>
                  </a:cubicBezTo>
                  <a:cubicBezTo>
                    <a:pt x="619125" y="555498"/>
                    <a:pt x="613505" y="576167"/>
                    <a:pt x="597599" y="59331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88" name="Google Shape;488;p2">
              <a:hlinkClick r:id="rId10" action="ppaction://hlinksldjump"/>
            </p:cNvPr>
            <p:cNvSpPr/>
            <p:nvPr/>
          </p:nvSpPr>
          <p:spPr>
            <a:xfrm>
              <a:off x="6166578" y="3190683"/>
              <a:ext cx="166213" cy="166307"/>
            </a:xfrm>
            <a:custGeom>
              <a:avLst/>
              <a:gdLst/>
              <a:ahLst/>
              <a:cxnLst/>
              <a:rect l="l" t="t" r="r" b="b"/>
              <a:pathLst>
                <a:path w="166213" h="166307" extrusionOk="0">
                  <a:moveTo>
                    <a:pt x="83345" y="166307"/>
                  </a:moveTo>
                  <a:cubicBezTo>
                    <a:pt x="128589" y="166307"/>
                    <a:pt x="166022" y="129160"/>
                    <a:pt x="166213" y="83821"/>
                  </a:cubicBezTo>
                  <a:cubicBezTo>
                    <a:pt x="166403" y="37529"/>
                    <a:pt x="129351" y="191"/>
                    <a:pt x="83250" y="1"/>
                  </a:cubicBezTo>
                  <a:cubicBezTo>
                    <a:pt x="37911" y="-190"/>
                    <a:pt x="287" y="36958"/>
                    <a:pt x="2" y="82011"/>
                  </a:cubicBezTo>
                  <a:cubicBezTo>
                    <a:pt x="-284" y="128683"/>
                    <a:pt x="36863" y="166117"/>
                    <a:pt x="83345" y="166212"/>
                  </a:cubicBezTo>
                  <a:close/>
                  <a:moveTo>
                    <a:pt x="82869" y="47530"/>
                  </a:moveTo>
                  <a:cubicBezTo>
                    <a:pt x="102681" y="47530"/>
                    <a:pt x="118778" y="63628"/>
                    <a:pt x="118683" y="83344"/>
                  </a:cubicBezTo>
                  <a:cubicBezTo>
                    <a:pt x="118683" y="102775"/>
                    <a:pt x="102681" y="118682"/>
                    <a:pt x="83250" y="118777"/>
                  </a:cubicBezTo>
                  <a:cubicBezTo>
                    <a:pt x="63533" y="118777"/>
                    <a:pt x="47436" y="102775"/>
                    <a:pt x="47436" y="82963"/>
                  </a:cubicBezTo>
                  <a:cubicBezTo>
                    <a:pt x="47436" y="63628"/>
                    <a:pt x="63533" y="47530"/>
                    <a:pt x="82869" y="47530"/>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489" name="Google Shape;489;p2">
            <a:hlinkClick r:id="rId11" action="ppaction://hlinksldjump"/>
          </p:cNvPr>
          <p:cNvSpPr txBox="1"/>
          <p:nvPr/>
        </p:nvSpPr>
        <p:spPr>
          <a:xfrm>
            <a:off x="869323" y="4837548"/>
            <a:ext cx="7122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Pricing</a:t>
            </a:r>
            <a:endParaRPr sz="1400" b="0" i="0" u="none" strike="noStrike" cap="none">
              <a:solidFill>
                <a:srgbClr val="000000"/>
              </a:solidFill>
              <a:latin typeface="Arial"/>
              <a:ea typeface="Arial"/>
              <a:cs typeface="Arial"/>
              <a:sym typeface="Arial"/>
            </a:endParaRPr>
          </a:p>
        </p:txBody>
      </p:sp>
      <p:grpSp>
        <p:nvGrpSpPr>
          <p:cNvPr id="490" name="Google Shape;490;p2"/>
          <p:cNvGrpSpPr/>
          <p:nvPr/>
        </p:nvGrpSpPr>
        <p:grpSpPr>
          <a:xfrm>
            <a:off x="431068" y="4863579"/>
            <a:ext cx="207645" cy="207714"/>
            <a:chOff x="6124575" y="3380359"/>
            <a:chExt cx="468618" cy="468774"/>
          </a:xfrm>
        </p:grpSpPr>
        <p:sp>
          <p:nvSpPr>
            <p:cNvPr id="491" name="Google Shape;491;p2">
              <a:hlinkClick r:id="rId11" action="ppaction://hlinksldjump"/>
            </p:cNvPr>
            <p:cNvSpPr/>
            <p:nvPr/>
          </p:nvSpPr>
          <p:spPr>
            <a:xfrm>
              <a:off x="6124575" y="3380359"/>
              <a:ext cx="468618" cy="468774"/>
            </a:xfrm>
            <a:custGeom>
              <a:avLst/>
              <a:gdLst/>
              <a:ahLst/>
              <a:cxnLst/>
              <a:rect l="l" t="t" r="r" b="b"/>
              <a:pathLst>
                <a:path w="468618" h="468774" extrusionOk="0">
                  <a:moveTo>
                    <a:pt x="468523" y="56377"/>
                  </a:moveTo>
                  <a:cubicBezTo>
                    <a:pt x="468523" y="53329"/>
                    <a:pt x="468523" y="50186"/>
                    <a:pt x="467951" y="47138"/>
                  </a:cubicBezTo>
                  <a:cubicBezTo>
                    <a:pt x="463094" y="18849"/>
                    <a:pt x="441567" y="466"/>
                    <a:pt x="412706" y="85"/>
                  </a:cubicBezTo>
                  <a:cubicBezTo>
                    <a:pt x="391561" y="-106"/>
                    <a:pt x="370415" y="85"/>
                    <a:pt x="349270" y="85"/>
                  </a:cubicBezTo>
                  <a:cubicBezTo>
                    <a:pt x="329744" y="85"/>
                    <a:pt x="310217" y="85"/>
                    <a:pt x="290691" y="85"/>
                  </a:cubicBezTo>
                  <a:cubicBezTo>
                    <a:pt x="259640" y="-106"/>
                    <a:pt x="233446" y="10943"/>
                    <a:pt x="211538" y="32946"/>
                  </a:cubicBezTo>
                  <a:cubicBezTo>
                    <a:pt x="146959" y="97716"/>
                    <a:pt x="82379" y="162391"/>
                    <a:pt x="17800" y="227065"/>
                  </a:cubicBezTo>
                  <a:cubicBezTo>
                    <a:pt x="-5917" y="250878"/>
                    <a:pt x="-5917" y="284120"/>
                    <a:pt x="17705" y="307837"/>
                  </a:cubicBezTo>
                  <a:cubicBezTo>
                    <a:pt x="65234" y="355558"/>
                    <a:pt x="112859" y="403183"/>
                    <a:pt x="160484" y="450808"/>
                  </a:cubicBezTo>
                  <a:cubicBezTo>
                    <a:pt x="184392" y="474715"/>
                    <a:pt x="217539" y="474811"/>
                    <a:pt x="241542" y="450808"/>
                  </a:cubicBezTo>
                  <a:cubicBezTo>
                    <a:pt x="306407" y="386133"/>
                    <a:pt x="371177" y="321363"/>
                    <a:pt x="435947" y="256688"/>
                  </a:cubicBezTo>
                  <a:cubicBezTo>
                    <a:pt x="457664" y="234971"/>
                    <a:pt x="468713" y="208777"/>
                    <a:pt x="468618" y="177916"/>
                  </a:cubicBezTo>
                  <a:cubicBezTo>
                    <a:pt x="468523" y="137435"/>
                    <a:pt x="468618" y="96859"/>
                    <a:pt x="468618" y="56377"/>
                  </a:cubicBezTo>
                  <a:close/>
                  <a:moveTo>
                    <a:pt x="409944" y="230875"/>
                  </a:moveTo>
                  <a:cubicBezTo>
                    <a:pt x="345174" y="295455"/>
                    <a:pt x="280595" y="360034"/>
                    <a:pt x="215920" y="424709"/>
                  </a:cubicBezTo>
                  <a:cubicBezTo>
                    <a:pt x="206014" y="434615"/>
                    <a:pt x="196013" y="434615"/>
                    <a:pt x="186202" y="424709"/>
                  </a:cubicBezTo>
                  <a:cubicBezTo>
                    <a:pt x="139053" y="377560"/>
                    <a:pt x="92000" y="330316"/>
                    <a:pt x="44851" y="283168"/>
                  </a:cubicBezTo>
                  <a:cubicBezTo>
                    <a:pt x="33707" y="272023"/>
                    <a:pt x="33802" y="262879"/>
                    <a:pt x="44851" y="251735"/>
                  </a:cubicBezTo>
                  <a:cubicBezTo>
                    <a:pt x="108764" y="187727"/>
                    <a:pt x="172676" y="123814"/>
                    <a:pt x="236494" y="59711"/>
                  </a:cubicBezTo>
                  <a:cubicBezTo>
                    <a:pt x="252020" y="44090"/>
                    <a:pt x="270403" y="36375"/>
                    <a:pt x="292406" y="36565"/>
                  </a:cubicBezTo>
                  <a:cubicBezTo>
                    <a:pt x="331744" y="36756"/>
                    <a:pt x="371082" y="36565"/>
                    <a:pt x="410516" y="36565"/>
                  </a:cubicBezTo>
                  <a:cubicBezTo>
                    <a:pt x="425184" y="36565"/>
                    <a:pt x="432233" y="43709"/>
                    <a:pt x="432233" y="58473"/>
                  </a:cubicBezTo>
                  <a:cubicBezTo>
                    <a:pt x="432233" y="78666"/>
                    <a:pt x="432233" y="98859"/>
                    <a:pt x="432233" y="118957"/>
                  </a:cubicBezTo>
                  <a:cubicBezTo>
                    <a:pt x="432233" y="138292"/>
                    <a:pt x="432233" y="157628"/>
                    <a:pt x="432233" y="177059"/>
                  </a:cubicBezTo>
                  <a:cubicBezTo>
                    <a:pt x="432233" y="198109"/>
                    <a:pt x="424994" y="216016"/>
                    <a:pt x="410039" y="230875"/>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92" name="Google Shape;492;p2">
              <a:hlinkClick r:id="rId11" action="ppaction://hlinksldjump"/>
            </p:cNvPr>
            <p:cNvSpPr/>
            <p:nvPr/>
          </p:nvSpPr>
          <p:spPr>
            <a:xfrm>
              <a:off x="6405646" y="3456453"/>
              <a:ext cx="109824" cy="109728"/>
            </a:xfrm>
            <a:custGeom>
              <a:avLst/>
              <a:gdLst/>
              <a:ahLst/>
              <a:cxnLst/>
              <a:rect l="l" t="t" r="r" b="b"/>
              <a:pathLst>
                <a:path w="109824" h="109728" extrusionOk="0">
                  <a:moveTo>
                    <a:pt x="55055" y="0"/>
                  </a:moveTo>
                  <a:cubicBezTo>
                    <a:pt x="24765" y="-95"/>
                    <a:pt x="95" y="24480"/>
                    <a:pt x="0" y="54674"/>
                  </a:cubicBezTo>
                  <a:cubicBezTo>
                    <a:pt x="0" y="84868"/>
                    <a:pt x="24575" y="109633"/>
                    <a:pt x="54769" y="109728"/>
                  </a:cubicBezTo>
                  <a:cubicBezTo>
                    <a:pt x="85058" y="109728"/>
                    <a:pt x="109633" y="85344"/>
                    <a:pt x="109823" y="55055"/>
                  </a:cubicBezTo>
                  <a:cubicBezTo>
                    <a:pt x="110014" y="24861"/>
                    <a:pt x="85344" y="191"/>
                    <a:pt x="55055" y="96"/>
                  </a:cubicBezTo>
                  <a:close/>
                  <a:moveTo>
                    <a:pt x="54673" y="73152"/>
                  </a:moveTo>
                  <a:cubicBezTo>
                    <a:pt x="44577" y="72962"/>
                    <a:pt x="36576" y="64675"/>
                    <a:pt x="36671" y="54579"/>
                  </a:cubicBezTo>
                  <a:cubicBezTo>
                    <a:pt x="36766" y="44482"/>
                    <a:pt x="45053" y="36386"/>
                    <a:pt x="55150" y="36481"/>
                  </a:cubicBezTo>
                  <a:cubicBezTo>
                    <a:pt x="65151" y="36576"/>
                    <a:pt x="73247" y="44958"/>
                    <a:pt x="73152" y="55055"/>
                  </a:cubicBezTo>
                  <a:cubicBezTo>
                    <a:pt x="73057" y="65151"/>
                    <a:pt x="64675" y="73248"/>
                    <a:pt x="54673" y="7315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493" name="Google Shape;493;p2">
            <a:hlinkClick r:id="rId12" action="ppaction://hlinksldjump"/>
          </p:cNvPr>
          <p:cNvSpPr txBox="1"/>
          <p:nvPr/>
        </p:nvSpPr>
        <p:spPr>
          <a:xfrm>
            <a:off x="869323" y="5290315"/>
            <a:ext cx="10407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Contact Us</a:t>
            </a:r>
            <a:endParaRPr sz="1400" b="0" i="0" u="none" strike="noStrike" cap="none">
              <a:solidFill>
                <a:srgbClr val="000000"/>
              </a:solidFill>
              <a:latin typeface="Arial"/>
              <a:ea typeface="Arial"/>
              <a:cs typeface="Arial"/>
              <a:sym typeface="Arial"/>
            </a:endParaRPr>
          </a:p>
        </p:txBody>
      </p:sp>
      <p:sp>
        <p:nvSpPr>
          <p:cNvPr id="494" name="Google Shape;494;p2">
            <a:hlinkClick r:id="rId12" action="ppaction://hlinksldjump"/>
          </p:cNvPr>
          <p:cNvSpPr/>
          <p:nvPr/>
        </p:nvSpPr>
        <p:spPr>
          <a:xfrm>
            <a:off x="436263" y="5292935"/>
            <a:ext cx="199004" cy="198993"/>
          </a:xfrm>
          <a:custGeom>
            <a:avLst/>
            <a:gdLst/>
            <a:ahLst/>
            <a:cxnLst/>
            <a:rect l="l" t="t" r="r" b="b"/>
            <a:pathLst>
              <a:path w="692188" h="692149" extrusionOk="0">
                <a:moveTo>
                  <a:pt x="676275" y="478060"/>
                </a:moveTo>
                <a:cubicBezTo>
                  <a:pt x="606266" y="450056"/>
                  <a:pt x="536258" y="422053"/>
                  <a:pt x="466154" y="394049"/>
                </a:cubicBezTo>
                <a:cubicBezTo>
                  <a:pt x="450247" y="387668"/>
                  <a:pt x="440531" y="392049"/>
                  <a:pt x="434150" y="407956"/>
                </a:cubicBezTo>
                <a:cubicBezTo>
                  <a:pt x="423005" y="435864"/>
                  <a:pt x="411575" y="463677"/>
                  <a:pt x="400907" y="491871"/>
                </a:cubicBezTo>
                <a:cubicBezTo>
                  <a:pt x="398431" y="498443"/>
                  <a:pt x="395288" y="499491"/>
                  <a:pt x="389096" y="498729"/>
                </a:cubicBezTo>
                <a:cubicBezTo>
                  <a:pt x="342138" y="493205"/>
                  <a:pt x="300609" y="475393"/>
                  <a:pt x="265462" y="443675"/>
                </a:cubicBezTo>
                <a:cubicBezTo>
                  <a:pt x="223456" y="405765"/>
                  <a:pt x="199739" y="358235"/>
                  <a:pt x="193453" y="302038"/>
                </a:cubicBezTo>
                <a:cubicBezTo>
                  <a:pt x="192881" y="296609"/>
                  <a:pt x="194024" y="293942"/>
                  <a:pt x="199644" y="291751"/>
                </a:cubicBezTo>
                <a:cubicBezTo>
                  <a:pt x="227933" y="280892"/>
                  <a:pt x="255937" y="269462"/>
                  <a:pt x="284131" y="258223"/>
                </a:cubicBezTo>
                <a:cubicBezTo>
                  <a:pt x="300323" y="251746"/>
                  <a:pt x="304514" y="242030"/>
                  <a:pt x="298037" y="225647"/>
                </a:cubicBezTo>
                <a:cubicBezTo>
                  <a:pt x="270415" y="156686"/>
                  <a:pt x="242697" y="87725"/>
                  <a:pt x="215360" y="18669"/>
                </a:cubicBezTo>
                <a:cubicBezTo>
                  <a:pt x="211931" y="10096"/>
                  <a:pt x="207645" y="3239"/>
                  <a:pt x="198787" y="0"/>
                </a:cubicBezTo>
                <a:lnTo>
                  <a:pt x="192024" y="0"/>
                </a:lnTo>
                <a:cubicBezTo>
                  <a:pt x="189357" y="2000"/>
                  <a:pt x="186595" y="2191"/>
                  <a:pt x="183928" y="0"/>
                </a:cubicBezTo>
                <a:lnTo>
                  <a:pt x="174498" y="0"/>
                </a:lnTo>
                <a:cubicBezTo>
                  <a:pt x="167069" y="1619"/>
                  <a:pt x="159353" y="953"/>
                  <a:pt x="151924" y="2858"/>
                </a:cubicBezTo>
                <a:cubicBezTo>
                  <a:pt x="86582" y="18860"/>
                  <a:pt x="40291" y="57531"/>
                  <a:pt x="13335" y="119063"/>
                </a:cubicBezTo>
                <a:cubicBezTo>
                  <a:pt x="5810" y="136303"/>
                  <a:pt x="1524" y="154400"/>
                  <a:pt x="0" y="173069"/>
                </a:cubicBezTo>
                <a:lnTo>
                  <a:pt x="0" y="181166"/>
                </a:lnTo>
                <a:cubicBezTo>
                  <a:pt x="1143" y="183833"/>
                  <a:pt x="1143" y="186595"/>
                  <a:pt x="0" y="189262"/>
                </a:cubicBezTo>
                <a:lnTo>
                  <a:pt x="0" y="198692"/>
                </a:lnTo>
                <a:cubicBezTo>
                  <a:pt x="1143" y="201835"/>
                  <a:pt x="1143" y="204978"/>
                  <a:pt x="0" y="208121"/>
                </a:cubicBezTo>
                <a:lnTo>
                  <a:pt x="0" y="212217"/>
                </a:lnTo>
                <a:cubicBezTo>
                  <a:pt x="953" y="213074"/>
                  <a:pt x="667" y="214122"/>
                  <a:pt x="667" y="215170"/>
                </a:cubicBezTo>
                <a:cubicBezTo>
                  <a:pt x="667" y="215932"/>
                  <a:pt x="667" y="216789"/>
                  <a:pt x="667" y="217551"/>
                </a:cubicBezTo>
                <a:cubicBezTo>
                  <a:pt x="667" y="218313"/>
                  <a:pt x="667" y="219170"/>
                  <a:pt x="667" y="219932"/>
                </a:cubicBezTo>
                <a:cubicBezTo>
                  <a:pt x="667" y="220980"/>
                  <a:pt x="857" y="222123"/>
                  <a:pt x="0" y="222885"/>
                </a:cubicBezTo>
                <a:lnTo>
                  <a:pt x="0" y="228314"/>
                </a:lnTo>
                <a:cubicBezTo>
                  <a:pt x="2477" y="229553"/>
                  <a:pt x="1334" y="231934"/>
                  <a:pt x="1429" y="233648"/>
                </a:cubicBezTo>
                <a:cubicBezTo>
                  <a:pt x="7239" y="300990"/>
                  <a:pt x="24479" y="365189"/>
                  <a:pt x="56769" y="424625"/>
                </a:cubicBezTo>
                <a:cubicBezTo>
                  <a:pt x="132017" y="563213"/>
                  <a:pt x="246983" y="649605"/>
                  <a:pt x="401479" y="682371"/>
                </a:cubicBezTo>
                <a:cubicBezTo>
                  <a:pt x="439674" y="690467"/>
                  <a:pt x="478536" y="694373"/>
                  <a:pt x="517589" y="690848"/>
                </a:cubicBezTo>
                <a:cubicBezTo>
                  <a:pt x="614267" y="682276"/>
                  <a:pt x="690848" y="599218"/>
                  <a:pt x="692182" y="501968"/>
                </a:cubicBezTo>
                <a:cubicBezTo>
                  <a:pt x="692372" y="488537"/>
                  <a:pt x="688562" y="482632"/>
                  <a:pt x="676180" y="477679"/>
                </a:cubicBezTo>
                <a:close/>
                <a:moveTo>
                  <a:pt x="650367" y="520065"/>
                </a:moveTo>
                <a:cubicBezTo>
                  <a:pt x="642366" y="579215"/>
                  <a:pt x="596837" y="630936"/>
                  <a:pt x="538925" y="646271"/>
                </a:cubicBezTo>
                <a:cubicBezTo>
                  <a:pt x="523399" y="650367"/>
                  <a:pt x="507587" y="652272"/>
                  <a:pt x="493014" y="651701"/>
                </a:cubicBezTo>
                <a:cubicBezTo>
                  <a:pt x="292418" y="650653"/>
                  <a:pt x="113348" y="513683"/>
                  <a:pt x="58103" y="320421"/>
                </a:cubicBezTo>
                <a:cubicBezTo>
                  <a:pt x="46387" y="279273"/>
                  <a:pt x="40481" y="237268"/>
                  <a:pt x="40577" y="194405"/>
                </a:cubicBezTo>
                <a:cubicBezTo>
                  <a:pt x="40672" y="117920"/>
                  <a:pt x="95726" y="53912"/>
                  <a:pt x="171164" y="42101"/>
                </a:cubicBezTo>
                <a:cubicBezTo>
                  <a:pt x="177641" y="41053"/>
                  <a:pt x="181261" y="41910"/>
                  <a:pt x="184023" y="49149"/>
                </a:cubicBezTo>
                <a:cubicBezTo>
                  <a:pt x="206407" y="106204"/>
                  <a:pt x="229267" y="163163"/>
                  <a:pt x="252222" y="219932"/>
                </a:cubicBezTo>
                <a:cubicBezTo>
                  <a:pt x="254318" y="225076"/>
                  <a:pt x="253651" y="226790"/>
                  <a:pt x="248317" y="228886"/>
                </a:cubicBezTo>
                <a:cubicBezTo>
                  <a:pt x="221266" y="239268"/>
                  <a:pt x="194501" y="250222"/>
                  <a:pt x="167545" y="260985"/>
                </a:cubicBezTo>
                <a:cubicBezTo>
                  <a:pt x="156305" y="265462"/>
                  <a:pt x="151638" y="271939"/>
                  <a:pt x="152114" y="283559"/>
                </a:cubicBezTo>
                <a:cubicBezTo>
                  <a:pt x="156877" y="392906"/>
                  <a:pt x="208979" y="471202"/>
                  <a:pt x="307467" y="518255"/>
                </a:cubicBezTo>
                <a:cubicBezTo>
                  <a:pt x="339757" y="533686"/>
                  <a:pt x="374523" y="539877"/>
                  <a:pt x="410242" y="540163"/>
                </a:cubicBezTo>
                <a:cubicBezTo>
                  <a:pt x="420719" y="540163"/>
                  <a:pt x="427292" y="534543"/>
                  <a:pt x="431101" y="525018"/>
                </a:cubicBezTo>
                <a:cubicBezTo>
                  <a:pt x="441865" y="497872"/>
                  <a:pt x="452819" y="470821"/>
                  <a:pt x="463487" y="443675"/>
                </a:cubicBezTo>
                <a:cubicBezTo>
                  <a:pt x="465392" y="438912"/>
                  <a:pt x="467011" y="437864"/>
                  <a:pt x="471964" y="439865"/>
                </a:cubicBezTo>
                <a:cubicBezTo>
                  <a:pt x="529019" y="462915"/>
                  <a:pt x="586073" y="485775"/>
                  <a:pt x="643319" y="508349"/>
                </a:cubicBezTo>
                <a:cubicBezTo>
                  <a:pt x="649510" y="510826"/>
                  <a:pt x="651129" y="513683"/>
                  <a:pt x="650272" y="520065"/>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95" name="Google Shape;495;p2"/>
          <p:cNvSpPr txBox="1"/>
          <p:nvPr/>
        </p:nvSpPr>
        <p:spPr>
          <a:xfrm>
            <a:off x="3216676" y="3812750"/>
            <a:ext cx="4883100" cy="769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IN" sz="4400" b="0" i="0" u="none" strike="noStrike" cap="none">
                <a:solidFill>
                  <a:srgbClr val="1ED760"/>
                </a:solidFill>
                <a:latin typeface="Poppins Medium"/>
                <a:ea typeface="Poppins Medium"/>
                <a:cs typeface="Poppins Medium"/>
                <a:sym typeface="Poppins Medium"/>
              </a:rPr>
              <a:t>Data Cleaning</a:t>
            </a:r>
            <a:endParaRPr sz="1400" b="0" i="0" u="none" strike="noStrike" cap="none">
              <a:solidFill>
                <a:srgbClr val="000000"/>
              </a:solidFill>
              <a:latin typeface="Arial"/>
              <a:ea typeface="Arial"/>
              <a:cs typeface="Arial"/>
              <a:sym typeface="Arial"/>
            </a:endParaRPr>
          </a:p>
        </p:txBody>
      </p:sp>
      <p:sp>
        <p:nvSpPr>
          <p:cNvPr id="496" name="Google Shape;496;p2"/>
          <p:cNvSpPr/>
          <p:nvPr/>
        </p:nvSpPr>
        <p:spPr>
          <a:xfrm>
            <a:off x="4895682" y="4049726"/>
            <a:ext cx="8096" cy="857"/>
          </a:xfrm>
          <a:custGeom>
            <a:avLst/>
            <a:gdLst/>
            <a:ahLst/>
            <a:cxnLst/>
            <a:rect l="l" t="t" r="r" b="b"/>
            <a:pathLst>
              <a:path w="8096" h="857" extrusionOk="0">
                <a:moveTo>
                  <a:pt x="8096" y="0"/>
                </a:moveTo>
                <a:lnTo>
                  <a:pt x="0" y="0"/>
                </a:lnTo>
                <a:cubicBezTo>
                  <a:pt x="2667" y="1143"/>
                  <a:pt x="5429" y="1143"/>
                  <a:pt x="8096" y="0"/>
                </a:cubicBezTo>
                <a:close/>
              </a:path>
            </a:pathLst>
          </a:custGeom>
          <a:solidFill>
            <a:srgbClr val="19191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97" name="Google Shape;497;p2"/>
          <p:cNvSpPr/>
          <p:nvPr/>
        </p:nvSpPr>
        <p:spPr>
          <a:xfrm>
            <a:off x="4895682" y="4049726"/>
            <a:ext cx="8096" cy="1572"/>
          </a:xfrm>
          <a:custGeom>
            <a:avLst/>
            <a:gdLst/>
            <a:ahLst/>
            <a:cxnLst/>
            <a:rect l="l" t="t" r="r" b="b"/>
            <a:pathLst>
              <a:path w="8096" h="1572" extrusionOk="0">
                <a:moveTo>
                  <a:pt x="8096" y="0"/>
                </a:moveTo>
                <a:cubicBezTo>
                  <a:pt x="5429" y="1143"/>
                  <a:pt x="2667" y="1143"/>
                  <a:pt x="0" y="0"/>
                </a:cubicBezTo>
                <a:cubicBezTo>
                  <a:pt x="2667" y="2191"/>
                  <a:pt x="5429" y="2000"/>
                  <a:pt x="8096" y="0"/>
                </a:cubicBezTo>
                <a:close/>
              </a:path>
            </a:pathLst>
          </a:custGeom>
          <a:solidFill>
            <a:srgbClr val="19191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98" name="Google Shape;498;p2"/>
          <p:cNvSpPr txBox="1"/>
          <p:nvPr/>
        </p:nvSpPr>
        <p:spPr>
          <a:xfrm>
            <a:off x="3216685" y="4489707"/>
            <a:ext cx="8575200" cy="12006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Open Sans"/>
                <a:ea typeface="Open Sans"/>
                <a:cs typeface="Open Sans"/>
                <a:sym typeface="Open Sans"/>
              </a:rPr>
              <a:t>We examined each feature, and looked at the minimum, maximum, distribution, null values, zero values, duplicates, and significant outliers. Features requiring adjustment:</a:t>
            </a:r>
            <a:endParaRPr sz="1200" b="0" i="0" u="none" strike="noStrike" cap="none">
              <a:solidFill>
                <a:srgbClr val="B4B5B2"/>
              </a:solidFill>
              <a:latin typeface="Open Sans"/>
              <a:ea typeface="Open Sans"/>
              <a:cs typeface="Open Sans"/>
              <a:sym typeface="Open Sans"/>
            </a:endParaRPr>
          </a:p>
          <a:p>
            <a:pPr marL="457200" marR="0" lvl="0" indent="-304800" algn="l" rtl="0">
              <a:lnSpc>
                <a:spcPct val="100000"/>
              </a:lnSpc>
              <a:spcBef>
                <a:spcPts val="0"/>
              </a:spcBef>
              <a:spcAft>
                <a:spcPts val="0"/>
              </a:spcAft>
              <a:buClr>
                <a:srgbClr val="B4B5B2"/>
              </a:buClr>
              <a:buSzPts val="1200"/>
              <a:buFont typeface="Open Sans"/>
              <a:buChar char="●"/>
            </a:pPr>
            <a:r>
              <a:rPr lang="en-IN" sz="1200" b="0" i="0" u="none" strike="noStrike" cap="none">
                <a:solidFill>
                  <a:srgbClr val="B4B5B2"/>
                </a:solidFill>
                <a:latin typeface="Open Sans"/>
                <a:ea typeface="Open Sans"/>
                <a:cs typeface="Open Sans"/>
                <a:sym typeface="Open Sans"/>
              </a:rPr>
              <a:t>Adjust tracks where the loudness feature exceeds 0 (range is -60 to 0)</a:t>
            </a:r>
            <a:endParaRPr sz="1200" b="0" i="0" u="none" strike="noStrike" cap="none">
              <a:solidFill>
                <a:srgbClr val="B4B5B2"/>
              </a:solidFill>
              <a:latin typeface="Open Sans"/>
              <a:ea typeface="Open Sans"/>
              <a:cs typeface="Open Sans"/>
              <a:sym typeface="Open Sans"/>
            </a:endParaRPr>
          </a:p>
          <a:p>
            <a:pPr marL="457200" marR="0" lvl="0" indent="-304800" algn="l" rtl="0">
              <a:lnSpc>
                <a:spcPct val="100000"/>
              </a:lnSpc>
              <a:spcBef>
                <a:spcPts val="0"/>
              </a:spcBef>
              <a:spcAft>
                <a:spcPts val="0"/>
              </a:spcAft>
              <a:buClr>
                <a:srgbClr val="B4B5B2"/>
              </a:buClr>
              <a:buSzPts val="1200"/>
              <a:buFont typeface="Open Sans"/>
              <a:buChar char="●"/>
            </a:pPr>
            <a:r>
              <a:rPr lang="en-IN" sz="1200" b="0" i="0" u="none" strike="noStrike" cap="none">
                <a:solidFill>
                  <a:srgbClr val="B4B5B2"/>
                </a:solidFill>
                <a:latin typeface="Open Sans"/>
                <a:ea typeface="Open Sans"/>
                <a:cs typeface="Open Sans"/>
                <a:sym typeface="Open Sans"/>
              </a:rPr>
              <a:t>Drop erroneous track (Etta James’ Trust in Me from 60s dataset)</a:t>
            </a:r>
            <a:endParaRPr sz="1200" b="0" i="0" u="none" strike="noStrike" cap="none">
              <a:solidFill>
                <a:srgbClr val="B4B5B2"/>
              </a:solidFill>
              <a:latin typeface="Open Sans"/>
              <a:ea typeface="Open Sans"/>
              <a:cs typeface="Open Sans"/>
              <a:sym typeface="Open Sans"/>
            </a:endParaRPr>
          </a:p>
          <a:p>
            <a:pPr marL="457200" marR="0" lvl="0" indent="-304800" algn="l" rtl="0">
              <a:lnSpc>
                <a:spcPct val="100000"/>
              </a:lnSpc>
              <a:spcBef>
                <a:spcPts val="0"/>
              </a:spcBef>
              <a:spcAft>
                <a:spcPts val="0"/>
              </a:spcAft>
              <a:buClr>
                <a:srgbClr val="B4B5B2"/>
              </a:buClr>
              <a:buSzPts val="1200"/>
              <a:buFont typeface="Open Sans"/>
              <a:buChar char="●"/>
            </a:pPr>
            <a:r>
              <a:rPr lang="en-IN" sz="1200" b="0" i="0" u="none" strike="noStrike" cap="none">
                <a:solidFill>
                  <a:srgbClr val="B4B5B2"/>
                </a:solidFill>
                <a:latin typeface="Open Sans"/>
                <a:ea typeface="Open Sans"/>
                <a:cs typeface="Open Sans"/>
                <a:sym typeface="Open Sans"/>
              </a:rPr>
              <a:t>Convert duration from milliseconds to minutes</a:t>
            </a:r>
            <a:endParaRPr sz="1200" b="0" i="0" u="none" strike="noStrike" cap="none">
              <a:solidFill>
                <a:srgbClr val="B4B5B2"/>
              </a:solidFill>
              <a:latin typeface="Open Sans"/>
              <a:ea typeface="Open Sans"/>
              <a:cs typeface="Open Sans"/>
              <a:sym typeface="Open Sans"/>
            </a:endParaRPr>
          </a:p>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Open Sans"/>
                <a:ea typeface="Open Sans"/>
                <a:cs typeface="Open Sans"/>
                <a:sym typeface="Open Sans"/>
              </a:rPr>
              <a:t>Overall, our data was relatively clean. </a:t>
            </a:r>
            <a:endParaRPr sz="1200" b="0" i="0" u="none" strike="noStrike" cap="none">
              <a:solidFill>
                <a:srgbClr val="B4B5B2"/>
              </a:solidFill>
              <a:latin typeface="Open Sans"/>
              <a:ea typeface="Open Sans"/>
              <a:cs typeface="Open Sans"/>
              <a:sym typeface="Open Sans"/>
            </a:endParaRPr>
          </a:p>
        </p:txBody>
      </p:sp>
      <p:grpSp>
        <p:nvGrpSpPr>
          <p:cNvPr id="499" name="Google Shape;499;p2"/>
          <p:cNvGrpSpPr/>
          <p:nvPr/>
        </p:nvGrpSpPr>
        <p:grpSpPr>
          <a:xfrm>
            <a:off x="3320984" y="5711110"/>
            <a:ext cx="1986353" cy="585340"/>
            <a:chOff x="3660298" y="4527635"/>
            <a:chExt cx="1986353" cy="585340"/>
          </a:xfrm>
        </p:grpSpPr>
        <p:sp>
          <p:nvSpPr>
            <p:cNvPr id="500" name="Google Shape;500;p2"/>
            <p:cNvSpPr/>
            <p:nvPr/>
          </p:nvSpPr>
          <p:spPr>
            <a:xfrm>
              <a:off x="3660298" y="4527635"/>
              <a:ext cx="1986353" cy="585340"/>
            </a:xfrm>
            <a:prstGeom prst="roundRect">
              <a:avLst>
                <a:gd name="adj" fmla="val 50000"/>
              </a:avLst>
            </a:prstGeom>
            <a:solidFill>
              <a:srgbClr val="1ED76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01" name="Google Shape;501;p2"/>
            <p:cNvSpPr txBox="1"/>
            <p:nvPr/>
          </p:nvSpPr>
          <p:spPr>
            <a:xfrm>
              <a:off x="4262983" y="4640564"/>
              <a:ext cx="780983" cy="43088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lt1"/>
                  </a:solidFill>
                  <a:latin typeface="Poppins Medium"/>
                  <a:ea typeface="Poppins Medium"/>
                  <a:cs typeface="Poppins Medium"/>
                  <a:sym typeface="Poppins Medium"/>
                </a:rPr>
                <a:t>Play</a:t>
              </a:r>
              <a:endParaRPr sz="1400" b="0" i="0" u="none" strike="noStrike" cap="none">
                <a:solidFill>
                  <a:srgbClr val="000000"/>
                </a:solidFill>
                <a:latin typeface="Arial"/>
                <a:ea typeface="Arial"/>
                <a:cs typeface="Arial"/>
                <a:sym typeface="Arial"/>
              </a:endParaRPr>
            </a:p>
          </p:txBody>
        </p:sp>
      </p:grpSp>
      <p:grpSp>
        <p:nvGrpSpPr>
          <p:cNvPr id="502" name="Google Shape;502;p2"/>
          <p:cNvGrpSpPr/>
          <p:nvPr/>
        </p:nvGrpSpPr>
        <p:grpSpPr>
          <a:xfrm>
            <a:off x="5710424" y="5711110"/>
            <a:ext cx="1986353" cy="585340"/>
            <a:chOff x="6096000" y="4527635"/>
            <a:chExt cx="1986353" cy="585340"/>
          </a:xfrm>
        </p:grpSpPr>
        <p:sp>
          <p:nvSpPr>
            <p:cNvPr id="503" name="Google Shape;503;p2"/>
            <p:cNvSpPr/>
            <p:nvPr/>
          </p:nvSpPr>
          <p:spPr>
            <a:xfrm>
              <a:off x="6096000" y="4527635"/>
              <a:ext cx="1986353" cy="585340"/>
            </a:xfrm>
            <a:prstGeom prst="roundRect">
              <a:avLst>
                <a:gd name="adj" fmla="val 50000"/>
              </a:avLst>
            </a:prstGeom>
            <a:noFill/>
            <a:ln w="9525"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04" name="Google Shape;504;p2"/>
            <p:cNvSpPr txBox="1"/>
            <p:nvPr/>
          </p:nvSpPr>
          <p:spPr>
            <a:xfrm>
              <a:off x="6554414" y="4640564"/>
              <a:ext cx="1069524" cy="43088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lt1"/>
                  </a:solidFill>
                  <a:latin typeface="Poppins Medium"/>
                  <a:ea typeface="Poppins Medium"/>
                  <a:cs typeface="Poppins Medium"/>
                  <a:sym typeface="Poppins Medium"/>
                </a:rPr>
                <a:t>Follow</a:t>
              </a:r>
              <a:endParaRPr sz="1400" b="0" i="0" u="none" strike="noStrike" cap="none">
                <a:solidFill>
                  <a:srgbClr val="000000"/>
                </a:solidFill>
                <a:latin typeface="Arial"/>
                <a:ea typeface="Arial"/>
                <a:cs typeface="Arial"/>
                <a:sym typeface="Arial"/>
              </a:endParaRPr>
            </a:p>
          </p:txBody>
        </p:sp>
      </p:grpSp>
      <p:grpSp>
        <p:nvGrpSpPr>
          <p:cNvPr id="505" name="Google Shape;505;p2"/>
          <p:cNvGrpSpPr/>
          <p:nvPr/>
        </p:nvGrpSpPr>
        <p:grpSpPr>
          <a:xfrm>
            <a:off x="8099864" y="5976766"/>
            <a:ext cx="361410" cy="70427"/>
            <a:chOff x="8439178" y="4793291"/>
            <a:chExt cx="361410" cy="70427"/>
          </a:xfrm>
        </p:grpSpPr>
        <p:sp>
          <p:nvSpPr>
            <p:cNvPr id="506" name="Google Shape;506;p2"/>
            <p:cNvSpPr/>
            <p:nvPr/>
          </p:nvSpPr>
          <p:spPr>
            <a:xfrm>
              <a:off x="8439178" y="4793291"/>
              <a:ext cx="70427" cy="70427"/>
            </a:xfrm>
            <a:prstGeom prst="ellipse">
              <a:avLst/>
            </a:prstGeom>
            <a:solidFill>
              <a:srgbClr val="B4B5B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07" name="Google Shape;507;p2"/>
            <p:cNvSpPr/>
            <p:nvPr/>
          </p:nvSpPr>
          <p:spPr>
            <a:xfrm>
              <a:off x="8585904" y="4793291"/>
              <a:ext cx="70427" cy="70427"/>
            </a:xfrm>
            <a:prstGeom prst="ellipse">
              <a:avLst/>
            </a:prstGeom>
            <a:solidFill>
              <a:srgbClr val="B4B5B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08" name="Google Shape;508;p2"/>
            <p:cNvSpPr/>
            <p:nvPr/>
          </p:nvSpPr>
          <p:spPr>
            <a:xfrm>
              <a:off x="8730161" y="4793291"/>
              <a:ext cx="70427" cy="70427"/>
            </a:xfrm>
            <a:prstGeom prst="ellipse">
              <a:avLst/>
            </a:prstGeom>
            <a:solidFill>
              <a:srgbClr val="B4B5B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sp>
        <p:nvSpPr>
          <p:cNvPr id="509" name="Google Shape;509;p2"/>
          <p:cNvSpPr/>
          <p:nvPr/>
        </p:nvSpPr>
        <p:spPr>
          <a:xfrm>
            <a:off x="25" y="0"/>
            <a:ext cx="3008700" cy="68580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510" name="Google Shape;510;p2"/>
          <p:cNvGrpSpPr/>
          <p:nvPr/>
        </p:nvGrpSpPr>
        <p:grpSpPr>
          <a:xfrm>
            <a:off x="400070" y="221666"/>
            <a:ext cx="361219" cy="70242"/>
            <a:chOff x="249382" y="221673"/>
            <a:chExt cx="234497" cy="45600"/>
          </a:xfrm>
        </p:grpSpPr>
        <p:sp>
          <p:nvSpPr>
            <p:cNvPr id="511" name="Google Shape;511;p2"/>
            <p:cNvSpPr/>
            <p:nvPr/>
          </p:nvSpPr>
          <p:spPr>
            <a:xfrm>
              <a:off x="249382" y="221673"/>
              <a:ext cx="45600" cy="45600"/>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12" name="Google Shape;512;p2"/>
            <p:cNvSpPr/>
            <p:nvPr/>
          </p:nvSpPr>
          <p:spPr>
            <a:xfrm>
              <a:off x="344632" y="221673"/>
              <a:ext cx="45600" cy="45600"/>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13" name="Google Shape;513;p2"/>
            <p:cNvSpPr/>
            <p:nvPr/>
          </p:nvSpPr>
          <p:spPr>
            <a:xfrm>
              <a:off x="438279" y="221673"/>
              <a:ext cx="45600" cy="45600"/>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sp>
        <p:nvSpPr>
          <p:cNvPr id="514" name="Google Shape;514;p2">
            <a:hlinkClick r:id="rId4" action="ppaction://hlinksldjump"/>
          </p:cNvPr>
          <p:cNvSpPr txBox="1"/>
          <p:nvPr/>
        </p:nvSpPr>
        <p:spPr>
          <a:xfrm>
            <a:off x="869326" y="1302700"/>
            <a:ext cx="13635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Background</a:t>
            </a:r>
            <a:endParaRPr sz="1400" b="0" i="0" u="none" strike="noStrike" cap="none">
              <a:solidFill>
                <a:srgbClr val="000000"/>
              </a:solidFill>
              <a:latin typeface="Arial"/>
              <a:ea typeface="Arial"/>
              <a:cs typeface="Arial"/>
              <a:sym typeface="Arial"/>
            </a:endParaRPr>
          </a:p>
        </p:txBody>
      </p:sp>
      <p:sp>
        <p:nvSpPr>
          <p:cNvPr id="515" name="Google Shape;515;p2">
            <a:hlinkClick r:id="rId4" action="ppaction://hlinksldjump"/>
          </p:cNvPr>
          <p:cNvSpPr/>
          <p:nvPr/>
        </p:nvSpPr>
        <p:spPr>
          <a:xfrm>
            <a:off x="405478" y="1294855"/>
            <a:ext cx="198920" cy="205975"/>
          </a:xfrm>
          <a:custGeom>
            <a:avLst/>
            <a:gdLst/>
            <a:ahLst/>
            <a:cxnLst/>
            <a:rect l="l" t="t" r="r" b="b"/>
            <a:pathLst>
              <a:path w="3788950" h="3923333" extrusionOk="0">
                <a:moveTo>
                  <a:pt x="3715304" y="3556921"/>
                </a:moveTo>
                <a:cubicBezTo>
                  <a:pt x="3417934" y="3247644"/>
                  <a:pt x="3120754" y="2938177"/>
                  <a:pt x="2822431" y="2629852"/>
                </a:cubicBezTo>
                <a:cubicBezTo>
                  <a:pt x="2800618" y="2607278"/>
                  <a:pt x="2801380" y="2594896"/>
                  <a:pt x="2820430" y="2571845"/>
                </a:cubicBezTo>
                <a:cubicBezTo>
                  <a:pt x="2925872" y="2444020"/>
                  <a:pt x="3006740" y="2301240"/>
                  <a:pt x="3065128" y="2146459"/>
                </a:cubicBezTo>
                <a:cubicBezTo>
                  <a:pt x="3164950" y="1881950"/>
                  <a:pt x="3194668" y="1608868"/>
                  <a:pt x="3148186" y="1330071"/>
                </a:cubicBezTo>
                <a:cubicBezTo>
                  <a:pt x="3084749" y="949643"/>
                  <a:pt x="2904060" y="632936"/>
                  <a:pt x="2612214" y="381476"/>
                </a:cubicBezTo>
                <a:cubicBezTo>
                  <a:pt x="2402569" y="200787"/>
                  <a:pt x="2160824" y="83630"/>
                  <a:pt x="1888600" y="29432"/>
                </a:cubicBezTo>
                <a:cubicBezTo>
                  <a:pt x="1832116" y="18193"/>
                  <a:pt x="1773823" y="17336"/>
                  <a:pt x="1718483" y="0"/>
                </a:cubicBezTo>
                <a:lnTo>
                  <a:pt x="1695528" y="0"/>
                </a:lnTo>
                <a:cubicBezTo>
                  <a:pt x="1688765" y="6668"/>
                  <a:pt x="1680288" y="2953"/>
                  <a:pt x="1672573" y="3905"/>
                </a:cubicBezTo>
                <a:cubicBezTo>
                  <a:pt x="1664857" y="2858"/>
                  <a:pt x="1656285" y="6572"/>
                  <a:pt x="1649617" y="0"/>
                </a:cubicBezTo>
                <a:lnTo>
                  <a:pt x="1511695" y="0"/>
                </a:lnTo>
                <a:cubicBezTo>
                  <a:pt x="1507123" y="5048"/>
                  <a:pt x="1501027" y="3715"/>
                  <a:pt x="1495312" y="3905"/>
                </a:cubicBezTo>
                <a:cubicBezTo>
                  <a:pt x="1490931" y="3905"/>
                  <a:pt x="1486549" y="3905"/>
                  <a:pt x="1482073" y="3905"/>
                </a:cubicBezTo>
                <a:cubicBezTo>
                  <a:pt x="1476358" y="3619"/>
                  <a:pt x="1470262" y="4953"/>
                  <a:pt x="1465690" y="0"/>
                </a:cubicBezTo>
                <a:lnTo>
                  <a:pt x="1442734" y="0"/>
                </a:lnTo>
                <a:cubicBezTo>
                  <a:pt x="1422256" y="14764"/>
                  <a:pt x="1397491" y="11240"/>
                  <a:pt x="1374726" y="14288"/>
                </a:cubicBezTo>
                <a:cubicBezTo>
                  <a:pt x="1123456" y="46958"/>
                  <a:pt x="894475" y="137827"/>
                  <a:pt x="686926" y="281369"/>
                </a:cubicBezTo>
                <a:cubicBezTo>
                  <a:pt x="446705" y="447485"/>
                  <a:pt x="265635" y="664464"/>
                  <a:pt x="143429" y="930402"/>
                </a:cubicBezTo>
                <a:cubicBezTo>
                  <a:pt x="11317" y="1218057"/>
                  <a:pt x="-29069" y="1519142"/>
                  <a:pt x="20366" y="1830229"/>
                </a:cubicBezTo>
                <a:cubicBezTo>
                  <a:pt x="79516" y="2202275"/>
                  <a:pt x="252967" y="2514886"/>
                  <a:pt x="534145" y="2766251"/>
                </a:cubicBezTo>
                <a:cubicBezTo>
                  <a:pt x="764269" y="2971895"/>
                  <a:pt x="1032112" y="3102293"/>
                  <a:pt x="1337102" y="3148298"/>
                </a:cubicBezTo>
                <a:cubicBezTo>
                  <a:pt x="1741724" y="3209354"/>
                  <a:pt x="2118057" y="3128963"/>
                  <a:pt x="2460385" y="2901791"/>
                </a:cubicBezTo>
                <a:cubicBezTo>
                  <a:pt x="2485722" y="2885027"/>
                  <a:pt x="2498009" y="2886456"/>
                  <a:pt x="2519059" y="2908364"/>
                </a:cubicBezTo>
                <a:cubicBezTo>
                  <a:pt x="2817383" y="3220212"/>
                  <a:pt x="3116944" y="3531013"/>
                  <a:pt x="3416219" y="3842004"/>
                </a:cubicBezTo>
                <a:cubicBezTo>
                  <a:pt x="3426792" y="3853053"/>
                  <a:pt x="3437841" y="3863721"/>
                  <a:pt x="3449461" y="3873722"/>
                </a:cubicBezTo>
                <a:cubicBezTo>
                  <a:pt x="3547950" y="3958304"/>
                  <a:pt x="3698635" y="3931444"/>
                  <a:pt x="3761786" y="3818192"/>
                </a:cubicBezTo>
                <a:cubicBezTo>
                  <a:pt x="3810078" y="3731609"/>
                  <a:pt x="3793600" y="3638360"/>
                  <a:pt x="3715400" y="3557016"/>
                </a:cubicBezTo>
                <a:close/>
                <a:moveTo>
                  <a:pt x="1586086" y="2754535"/>
                </a:moveTo>
                <a:cubicBezTo>
                  <a:pt x="944291" y="2758059"/>
                  <a:pt x="415273" y="2229517"/>
                  <a:pt x="414701" y="1584389"/>
                </a:cubicBezTo>
                <a:cubicBezTo>
                  <a:pt x="414225" y="939832"/>
                  <a:pt x="941434" y="412623"/>
                  <a:pt x="1585609" y="413480"/>
                </a:cubicBezTo>
                <a:cubicBezTo>
                  <a:pt x="2230738" y="414337"/>
                  <a:pt x="2758137" y="943261"/>
                  <a:pt x="2754803" y="1585817"/>
                </a:cubicBezTo>
                <a:cubicBezTo>
                  <a:pt x="2751469" y="2232374"/>
                  <a:pt x="2232833" y="2750915"/>
                  <a:pt x="1586086" y="275444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516" name="Google Shape;516;p2">
            <a:hlinkClick r:id="rId6" action="ppaction://hlinksldjump"/>
          </p:cNvPr>
          <p:cNvSpPr txBox="1"/>
          <p:nvPr/>
        </p:nvSpPr>
        <p:spPr>
          <a:xfrm>
            <a:off x="869327" y="2200875"/>
            <a:ext cx="15240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1ED760"/>
                </a:solidFill>
                <a:latin typeface="Poppins Medium"/>
                <a:ea typeface="Poppins Medium"/>
                <a:cs typeface="Poppins Medium"/>
                <a:sym typeface="Poppins Medium"/>
              </a:rPr>
              <a:t>Data Cleaning</a:t>
            </a:r>
            <a:endParaRPr sz="1400" b="0" i="0" u="none" strike="noStrike" cap="none">
              <a:solidFill>
                <a:srgbClr val="1ED760"/>
              </a:solidFill>
              <a:latin typeface="Arial"/>
              <a:ea typeface="Arial"/>
              <a:cs typeface="Arial"/>
              <a:sym typeface="Arial"/>
            </a:endParaRPr>
          </a:p>
        </p:txBody>
      </p:sp>
      <p:grpSp>
        <p:nvGrpSpPr>
          <p:cNvPr id="517" name="Google Shape;517;p2"/>
          <p:cNvGrpSpPr/>
          <p:nvPr/>
        </p:nvGrpSpPr>
        <p:grpSpPr>
          <a:xfrm>
            <a:off x="431336" y="2660278"/>
            <a:ext cx="203692" cy="203692"/>
            <a:chOff x="431321" y="3254199"/>
            <a:chExt cx="265500" cy="265500"/>
          </a:xfrm>
        </p:grpSpPr>
        <p:sp>
          <p:nvSpPr>
            <p:cNvPr id="518" name="Google Shape;518;p2">
              <a:hlinkClick r:id="rId8" action="ppaction://hlinksldjump"/>
            </p:cNvPr>
            <p:cNvSpPr/>
            <p:nvPr/>
          </p:nvSpPr>
          <p:spPr>
            <a:xfrm>
              <a:off x="431321" y="3254199"/>
              <a:ext cx="265500" cy="265500"/>
            </a:xfrm>
            <a:prstGeom prst="roundRect">
              <a:avLst>
                <a:gd name="adj" fmla="val 12600"/>
              </a:avLst>
            </a:prstGeom>
            <a:gradFill>
              <a:gsLst>
                <a:gs pos="0">
                  <a:srgbClr val="4224B0"/>
                </a:gs>
                <a:gs pos="11000">
                  <a:srgbClr val="4224B0"/>
                </a:gs>
                <a:gs pos="100000">
                  <a:srgbClr val="7F93A0"/>
                </a:gs>
              </a:gsLst>
              <a:lin ang="2700006"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19" name="Google Shape;519;p2" descr="Heart with solid fill">
              <a:hlinkClick r:id="rId8" action="ppaction://hlinksldjump"/>
            </p:cNvPr>
            <p:cNvSpPr/>
            <p:nvPr/>
          </p:nvSpPr>
          <p:spPr>
            <a:xfrm>
              <a:off x="498181" y="3324518"/>
              <a:ext cx="131159" cy="124273"/>
            </a:xfrm>
            <a:custGeom>
              <a:avLst/>
              <a:gdLst/>
              <a:ahLst/>
              <a:cxnLst/>
              <a:rect l="l" t="t" r="r" b="b"/>
              <a:pathLst>
                <a:path w="647700" h="613696" extrusionOk="0">
                  <a:moveTo>
                    <a:pt x="323850" y="127922"/>
                  </a:moveTo>
                  <a:cubicBezTo>
                    <a:pt x="203835" y="-110203"/>
                    <a:pt x="0" y="32672"/>
                    <a:pt x="0" y="166022"/>
                  </a:cubicBezTo>
                  <a:cubicBezTo>
                    <a:pt x="0" y="366047"/>
                    <a:pt x="323850" y="613697"/>
                    <a:pt x="323850" y="613697"/>
                  </a:cubicBezTo>
                  <a:cubicBezTo>
                    <a:pt x="323850" y="613697"/>
                    <a:pt x="647700" y="366047"/>
                    <a:pt x="647700" y="166022"/>
                  </a:cubicBezTo>
                  <a:cubicBezTo>
                    <a:pt x="647700" y="32672"/>
                    <a:pt x="443865" y="-110203"/>
                    <a:pt x="323850" y="12792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520" name="Google Shape;520;p2">
            <a:hlinkClick r:id="rId8" action="ppaction://hlinksldjump"/>
          </p:cNvPr>
          <p:cNvSpPr txBox="1"/>
          <p:nvPr/>
        </p:nvSpPr>
        <p:spPr>
          <a:xfrm>
            <a:off x="869323" y="2649959"/>
            <a:ext cx="11481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EDA</a:t>
            </a:r>
            <a:endParaRPr sz="1400" b="0" i="0" u="none" strike="noStrike" cap="none">
              <a:solidFill>
                <a:srgbClr val="000000"/>
              </a:solidFill>
              <a:latin typeface="Arial"/>
              <a:ea typeface="Arial"/>
              <a:cs typeface="Arial"/>
              <a:sym typeface="Arial"/>
            </a:endParaRPr>
          </a:p>
        </p:txBody>
      </p:sp>
      <p:sp>
        <p:nvSpPr>
          <p:cNvPr id="521" name="Google Shape;521;p2"/>
          <p:cNvSpPr txBox="1"/>
          <p:nvPr/>
        </p:nvSpPr>
        <p:spPr>
          <a:xfrm>
            <a:off x="869326" y="3479250"/>
            <a:ext cx="16650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Dashboard</a:t>
            </a:r>
            <a:endParaRPr sz="1400" b="0" i="0" u="none" strike="noStrike" cap="none">
              <a:solidFill>
                <a:srgbClr val="000000"/>
              </a:solidFill>
              <a:latin typeface="Arial"/>
              <a:ea typeface="Arial"/>
              <a:cs typeface="Arial"/>
              <a:sym typeface="Arial"/>
            </a:endParaRPr>
          </a:p>
        </p:txBody>
      </p:sp>
      <p:sp>
        <p:nvSpPr>
          <p:cNvPr id="522" name="Google Shape;522;p2"/>
          <p:cNvSpPr/>
          <p:nvPr/>
        </p:nvSpPr>
        <p:spPr>
          <a:xfrm>
            <a:off x="470506" y="3479247"/>
            <a:ext cx="154868" cy="204940"/>
          </a:xfrm>
          <a:custGeom>
            <a:avLst/>
            <a:gdLst/>
            <a:ahLst/>
            <a:cxnLst/>
            <a:rect l="l" t="t" r="r" b="b"/>
            <a:pathLst>
              <a:path w="469298" h="621030" extrusionOk="0">
                <a:moveTo>
                  <a:pt x="467584" y="62389"/>
                </a:moveTo>
                <a:cubicBezTo>
                  <a:pt x="461298" y="29813"/>
                  <a:pt x="431294" y="-95"/>
                  <a:pt x="394242" y="0"/>
                </a:cubicBezTo>
                <a:cubicBezTo>
                  <a:pt x="287847" y="286"/>
                  <a:pt x="181453" y="0"/>
                  <a:pt x="75059" y="191"/>
                </a:cubicBezTo>
                <a:cubicBezTo>
                  <a:pt x="67248" y="191"/>
                  <a:pt x="59343" y="762"/>
                  <a:pt x="51913" y="3715"/>
                </a:cubicBezTo>
                <a:cubicBezTo>
                  <a:pt x="23910" y="15145"/>
                  <a:pt x="6860" y="35624"/>
                  <a:pt x="1240" y="65342"/>
                </a:cubicBezTo>
                <a:cubicBezTo>
                  <a:pt x="-665" y="75533"/>
                  <a:pt x="192" y="85916"/>
                  <a:pt x="192" y="96203"/>
                </a:cubicBezTo>
                <a:cubicBezTo>
                  <a:pt x="192" y="260985"/>
                  <a:pt x="192" y="425672"/>
                  <a:pt x="192" y="590455"/>
                </a:cubicBezTo>
                <a:cubicBezTo>
                  <a:pt x="192" y="608838"/>
                  <a:pt x="6384" y="617125"/>
                  <a:pt x="22671" y="621030"/>
                </a:cubicBezTo>
                <a:lnTo>
                  <a:pt x="32387" y="621030"/>
                </a:lnTo>
                <a:cubicBezTo>
                  <a:pt x="37626" y="620268"/>
                  <a:pt x="42483" y="618744"/>
                  <a:pt x="46674" y="615315"/>
                </a:cubicBezTo>
                <a:cubicBezTo>
                  <a:pt x="51437" y="611315"/>
                  <a:pt x="56771" y="607981"/>
                  <a:pt x="61819" y="604171"/>
                </a:cubicBezTo>
                <a:cubicBezTo>
                  <a:pt x="117064" y="562737"/>
                  <a:pt x="172214" y="521399"/>
                  <a:pt x="227364" y="479965"/>
                </a:cubicBezTo>
                <a:cubicBezTo>
                  <a:pt x="232380" y="476155"/>
                  <a:pt x="237333" y="476091"/>
                  <a:pt x="242223" y="479774"/>
                </a:cubicBezTo>
                <a:cubicBezTo>
                  <a:pt x="301754" y="524447"/>
                  <a:pt x="361380" y="569119"/>
                  <a:pt x="420912" y="613791"/>
                </a:cubicBezTo>
                <a:cubicBezTo>
                  <a:pt x="425484" y="617220"/>
                  <a:pt x="430151" y="620078"/>
                  <a:pt x="435866" y="621030"/>
                </a:cubicBezTo>
                <a:lnTo>
                  <a:pt x="445581" y="621030"/>
                </a:lnTo>
                <a:cubicBezTo>
                  <a:pt x="462155" y="617792"/>
                  <a:pt x="469108" y="609410"/>
                  <a:pt x="469299" y="592265"/>
                </a:cubicBezTo>
                <a:cubicBezTo>
                  <a:pt x="469299" y="591027"/>
                  <a:pt x="469299" y="589884"/>
                  <a:pt x="469299" y="588645"/>
                </a:cubicBezTo>
                <a:cubicBezTo>
                  <a:pt x="469299" y="419100"/>
                  <a:pt x="469299" y="249460"/>
                  <a:pt x="469299" y="79915"/>
                </a:cubicBezTo>
                <a:cubicBezTo>
                  <a:pt x="469299" y="74009"/>
                  <a:pt x="468822" y="68199"/>
                  <a:pt x="467679" y="62484"/>
                </a:cubicBezTo>
                <a:close/>
                <a:moveTo>
                  <a:pt x="415292" y="543211"/>
                </a:moveTo>
                <a:cubicBezTo>
                  <a:pt x="382716" y="518732"/>
                  <a:pt x="351093" y="495015"/>
                  <a:pt x="319470" y="471297"/>
                </a:cubicBezTo>
                <a:cubicBezTo>
                  <a:pt x="297372" y="454724"/>
                  <a:pt x="275274" y="438055"/>
                  <a:pt x="253176" y="421577"/>
                </a:cubicBezTo>
                <a:cubicBezTo>
                  <a:pt x="239937" y="411671"/>
                  <a:pt x="229459" y="411766"/>
                  <a:pt x="216315" y="421577"/>
                </a:cubicBezTo>
                <a:cubicBezTo>
                  <a:pt x="164022" y="460820"/>
                  <a:pt x="111730" y="500063"/>
                  <a:pt x="59438" y="539211"/>
                </a:cubicBezTo>
                <a:cubicBezTo>
                  <a:pt x="58009" y="540258"/>
                  <a:pt x="56580" y="541306"/>
                  <a:pt x="55152" y="542354"/>
                </a:cubicBezTo>
                <a:cubicBezTo>
                  <a:pt x="53151" y="541116"/>
                  <a:pt x="54009" y="539306"/>
                  <a:pt x="54009" y="537877"/>
                </a:cubicBezTo>
                <a:cubicBezTo>
                  <a:pt x="54009" y="385191"/>
                  <a:pt x="54009" y="232601"/>
                  <a:pt x="54009" y="79915"/>
                </a:cubicBezTo>
                <a:cubicBezTo>
                  <a:pt x="54009" y="62770"/>
                  <a:pt x="64391" y="52388"/>
                  <a:pt x="81536" y="52388"/>
                </a:cubicBezTo>
                <a:cubicBezTo>
                  <a:pt x="183739" y="52388"/>
                  <a:pt x="285847" y="52388"/>
                  <a:pt x="388050" y="52388"/>
                </a:cubicBezTo>
                <a:cubicBezTo>
                  <a:pt x="405195" y="52388"/>
                  <a:pt x="415578" y="62770"/>
                  <a:pt x="415578" y="79915"/>
                </a:cubicBezTo>
                <a:cubicBezTo>
                  <a:pt x="415578" y="232601"/>
                  <a:pt x="415578" y="385191"/>
                  <a:pt x="415578" y="537877"/>
                </a:cubicBezTo>
                <a:cubicBezTo>
                  <a:pt x="415578" y="539211"/>
                  <a:pt x="415482" y="540544"/>
                  <a:pt x="415387" y="543020"/>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523" name="Google Shape;523;p2">
            <a:hlinkClick r:id="rId9" action="ppaction://hlinksldjump"/>
          </p:cNvPr>
          <p:cNvSpPr txBox="1"/>
          <p:nvPr/>
        </p:nvSpPr>
        <p:spPr>
          <a:xfrm>
            <a:off x="869325" y="3932025"/>
            <a:ext cx="13635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Data Modeling </a:t>
            </a:r>
            <a:endParaRPr sz="1400" b="0" i="0" u="none" strike="noStrike" cap="none">
              <a:solidFill>
                <a:srgbClr val="000000"/>
              </a:solidFill>
              <a:latin typeface="Arial"/>
              <a:ea typeface="Arial"/>
              <a:cs typeface="Arial"/>
              <a:sym typeface="Arial"/>
            </a:endParaRPr>
          </a:p>
        </p:txBody>
      </p:sp>
      <p:sp>
        <p:nvSpPr>
          <p:cNvPr id="524" name="Google Shape;524;p2">
            <a:hlinkClick r:id="rId9" action="ppaction://hlinksldjump"/>
          </p:cNvPr>
          <p:cNvSpPr/>
          <p:nvPr/>
        </p:nvSpPr>
        <p:spPr>
          <a:xfrm>
            <a:off x="457357" y="3958031"/>
            <a:ext cx="174838" cy="205723"/>
          </a:xfrm>
          <a:custGeom>
            <a:avLst/>
            <a:gdLst/>
            <a:ahLst/>
            <a:cxnLst/>
            <a:rect l="l" t="t" r="r" b="b"/>
            <a:pathLst>
              <a:path w="254310" h="299233" extrusionOk="0">
                <a:moveTo>
                  <a:pt x="250564" y="139515"/>
                </a:moveTo>
                <a:cubicBezTo>
                  <a:pt x="238951" y="123995"/>
                  <a:pt x="227338" y="108453"/>
                  <a:pt x="215595" y="93041"/>
                </a:cubicBezTo>
                <a:cubicBezTo>
                  <a:pt x="213782" y="90667"/>
                  <a:pt x="213458" y="89221"/>
                  <a:pt x="215466" y="86609"/>
                </a:cubicBezTo>
                <a:cubicBezTo>
                  <a:pt x="227273" y="71218"/>
                  <a:pt x="238800" y="55655"/>
                  <a:pt x="250434" y="40135"/>
                </a:cubicBezTo>
                <a:cubicBezTo>
                  <a:pt x="252355" y="37588"/>
                  <a:pt x="253910" y="34890"/>
                  <a:pt x="254190" y="31631"/>
                </a:cubicBezTo>
                <a:cubicBezTo>
                  <a:pt x="255054" y="21896"/>
                  <a:pt x="248341" y="14924"/>
                  <a:pt x="238001" y="14924"/>
                </a:cubicBezTo>
                <a:cubicBezTo>
                  <a:pt x="179785" y="14924"/>
                  <a:pt x="121569" y="14924"/>
                  <a:pt x="63353" y="14967"/>
                </a:cubicBezTo>
                <a:cubicBezTo>
                  <a:pt x="61001" y="14967"/>
                  <a:pt x="59835" y="14773"/>
                  <a:pt x="59360" y="11923"/>
                </a:cubicBezTo>
                <a:cubicBezTo>
                  <a:pt x="58173" y="5102"/>
                  <a:pt x="52539" y="418"/>
                  <a:pt x="45999" y="30"/>
                </a:cubicBezTo>
                <a:cubicBezTo>
                  <a:pt x="38962" y="-380"/>
                  <a:pt x="32983" y="3483"/>
                  <a:pt x="30716" y="9916"/>
                </a:cubicBezTo>
                <a:cubicBezTo>
                  <a:pt x="29896" y="12269"/>
                  <a:pt x="29788" y="14708"/>
                  <a:pt x="29788" y="17169"/>
                </a:cubicBezTo>
                <a:cubicBezTo>
                  <a:pt x="29788" y="58310"/>
                  <a:pt x="29788" y="99474"/>
                  <a:pt x="29788" y="140615"/>
                </a:cubicBezTo>
                <a:lnTo>
                  <a:pt x="29788" y="156049"/>
                </a:lnTo>
                <a:cubicBezTo>
                  <a:pt x="29788" y="192636"/>
                  <a:pt x="29745" y="229223"/>
                  <a:pt x="29853" y="265811"/>
                </a:cubicBezTo>
                <a:cubicBezTo>
                  <a:pt x="29853" y="268725"/>
                  <a:pt x="29141" y="269631"/>
                  <a:pt x="26205" y="269437"/>
                </a:cubicBezTo>
                <a:cubicBezTo>
                  <a:pt x="22255" y="269178"/>
                  <a:pt x="18262" y="269286"/>
                  <a:pt x="14290" y="269437"/>
                </a:cubicBezTo>
                <a:cubicBezTo>
                  <a:pt x="6152" y="269761"/>
                  <a:pt x="43" y="276129"/>
                  <a:pt x="0" y="284180"/>
                </a:cubicBezTo>
                <a:cubicBezTo>
                  <a:pt x="-43" y="292274"/>
                  <a:pt x="5979" y="299031"/>
                  <a:pt x="14052" y="299095"/>
                </a:cubicBezTo>
                <a:cubicBezTo>
                  <a:pt x="34515" y="299290"/>
                  <a:pt x="54957" y="299268"/>
                  <a:pt x="75420" y="299095"/>
                </a:cubicBezTo>
                <a:cubicBezTo>
                  <a:pt x="83493" y="299031"/>
                  <a:pt x="89709" y="292318"/>
                  <a:pt x="89752" y="284331"/>
                </a:cubicBezTo>
                <a:cubicBezTo>
                  <a:pt x="89796" y="276258"/>
                  <a:pt x="83449" y="269696"/>
                  <a:pt x="75182" y="269415"/>
                </a:cubicBezTo>
                <a:cubicBezTo>
                  <a:pt x="71211" y="269286"/>
                  <a:pt x="67217" y="269156"/>
                  <a:pt x="63267" y="269437"/>
                </a:cubicBezTo>
                <a:cubicBezTo>
                  <a:pt x="60202" y="269674"/>
                  <a:pt x="59706" y="268552"/>
                  <a:pt x="59706" y="265746"/>
                </a:cubicBezTo>
                <a:cubicBezTo>
                  <a:pt x="59813" y="233238"/>
                  <a:pt x="59813" y="200752"/>
                  <a:pt x="59706" y="168245"/>
                </a:cubicBezTo>
                <a:cubicBezTo>
                  <a:pt x="59706" y="165266"/>
                  <a:pt x="60245" y="164381"/>
                  <a:pt x="63440" y="164381"/>
                </a:cubicBezTo>
                <a:cubicBezTo>
                  <a:pt x="120965" y="164489"/>
                  <a:pt x="178469" y="164467"/>
                  <a:pt x="235994" y="164467"/>
                </a:cubicBezTo>
                <a:cubicBezTo>
                  <a:pt x="237505" y="164467"/>
                  <a:pt x="239037" y="164467"/>
                  <a:pt x="240548" y="164381"/>
                </a:cubicBezTo>
                <a:cubicBezTo>
                  <a:pt x="244736" y="164143"/>
                  <a:pt x="248146" y="162309"/>
                  <a:pt x="250823" y="159092"/>
                </a:cubicBezTo>
                <a:cubicBezTo>
                  <a:pt x="255550" y="153394"/>
                  <a:pt x="255485" y="146076"/>
                  <a:pt x="250542" y="139471"/>
                </a:cubicBezTo>
                <a:close/>
                <a:moveTo>
                  <a:pt x="228374" y="147091"/>
                </a:moveTo>
                <a:cubicBezTo>
                  <a:pt x="175360" y="147091"/>
                  <a:pt x="122325" y="147091"/>
                  <a:pt x="69311" y="147091"/>
                </a:cubicBezTo>
                <a:cubicBezTo>
                  <a:pt x="63375" y="147091"/>
                  <a:pt x="59770" y="143788"/>
                  <a:pt x="59749" y="138349"/>
                </a:cubicBezTo>
                <a:cubicBezTo>
                  <a:pt x="59749" y="105906"/>
                  <a:pt x="59749" y="73463"/>
                  <a:pt x="59749" y="40999"/>
                </a:cubicBezTo>
                <a:cubicBezTo>
                  <a:pt x="59749" y="35559"/>
                  <a:pt x="63353" y="32257"/>
                  <a:pt x="69311" y="32257"/>
                </a:cubicBezTo>
                <a:cubicBezTo>
                  <a:pt x="122325" y="32257"/>
                  <a:pt x="175360" y="32257"/>
                  <a:pt x="228374" y="32257"/>
                </a:cubicBezTo>
                <a:cubicBezTo>
                  <a:pt x="228849" y="32257"/>
                  <a:pt x="229302" y="32300"/>
                  <a:pt x="230166" y="32321"/>
                </a:cubicBezTo>
                <a:cubicBezTo>
                  <a:pt x="221661" y="42682"/>
                  <a:pt x="213437" y="52720"/>
                  <a:pt x="205191" y="62757"/>
                </a:cubicBezTo>
                <a:cubicBezTo>
                  <a:pt x="199428" y="69772"/>
                  <a:pt x="193665" y="76787"/>
                  <a:pt x="187901" y="83824"/>
                </a:cubicBezTo>
                <a:cubicBezTo>
                  <a:pt x="184469" y="88012"/>
                  <a:pt x="184491" y="91358"/>
                  <a:pt x="187901" y="95524"/>
                </a:cubicBezTo>
                <a:cubicBezTo>
                  <a:pt x="201522" y="112123"/>
                  <a:pt x="215142" y="128722"/>
                  <a:pt x="228763" y="145343"/>
                </a:cubicBezTo>
                <a:cubicBezTo>
                  <a:pt x="229130" y="145796"/>
                  <a:pt x="229496" y="146249"/>
                  <a:pt x="229842" y="146702"/>
                </a:cubicBezTo>
                <a:cubicBezTo>
                  <a:pt x="229410" y="147350"/>
                  <a:pt x="228806" y="147069"/>
                  <a:pt x="228309" y="147069"/>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525" name="Google Shape;525;p2">
            <a:hlinkClick r:id="rId10" action="ppaction://hlinksldjump"/>
          </p:cNvPr>
          <p:cNvSpPr txBox="1"/>
          <p:nvPr/>
        </p:nvSpPr>
        <p:spPr>
          <a:xfrm>
            <a:off x="869326" y="4384775"/>
            <a:ext cx="11481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Conclusion</a:t>
            </a:r>
            <a:endParaRPr sz="1400" b="0" i="0" u="none" strike="noStrike" cap="none">
              <a:solidFill>
                <a:srgbClr val="000000"/>
              </a:solidFill>
              <a:latin typeface="Arial"/>
              <a:ea typeface="Arial"/>
              <a:cs typeface="Arial"/>
              <a:sym typeface="Arial"/>
            </a:endParaRPr>
          </a:p>
        </p:txBody>
      </p:sp>
      <p:grpSp>
        <p:nvGrpSpPr>
          <p:cNvPr id="526" name="Google Shape;526;p2"/>
          <p:cNvGrpSpPr/>
          <p:nvPr/>
        </p:nvGrpSpPr>
        <p:grpSpPr>
          <a:xfrm>
            <a:off x="441647" y="4384743"/>
            <a:ext cx="203663" cy="203663"/>
            <a:chOff x="5762625" y="3095625"/>
            <a:chExt cx="665130" cy="665130"/>
          </a:xfrm>
        </p:grpSpPr>
        <p:sp>
          <p:nvSpPr>
            <p:cNvPr id="527" name="Google Shape;527;p2">
              <a:hlinkClick r:id="rId10" action="ppaction://hlinksldjump"/>
            </p:cNvPr>
            <p:cNvSpPr/>
            <p:nvPr/>
          </p:nvSpPr>
          <p:spPr>
            <a:xfrm>
              <a:off x="5762625" y="3095625"/>
              <a:ext cx="665130" cy="665130"/>
            </a:xfrm>
            <a:custGeom>
              <a:avLst/>
              <a:gdLst/>
              <a:ahLst/>
              <a:cxnLst/>
              <a:rect l="l" t="t" r="r" b="b"/>
              <a:pathLst>
                <a:path w="665130" h="665130" extrusionOk="0">
                  <a:moveTo>
                    <a:pt x="663035" y="100298"/>
                  </a:moveTo>
                  <a:cubicBezTo>
                    <a:pt x="650938" y="40481"/>
                    <a:pt x="601599" y="95"/>
                    <a:pt x="540639" y="0"/>
                  </a:cubicBezTo>
                  <a:cubicBezTo>
                    <a:pt x="471392" y="0"/>
                    <a:pt x="402050" y="0"/>
                    <a:pt x="332804" y="0"/>
                  </a:cubicBezTo>
                  <a:cubicBezTo>
                    <a:pt x="263557" y="0"/>
                    <a:pt x="193643" y="0"/>
                    <a:pt x="124111" y="0"/>
                  </a:cubicBezTo>
                  <a:cubicBezTo>
                    <a:pt x="54388" y="191"/>
                    <a:pt x="95" y="54483"/>
                    <a:pt x="0" y="124397"/>
                  </a:cubicBezTo>
                  <a:cubicBezTo>
                    <a:pt x="0" y="263176"/>
                    <a:pt x="0" y="401955"/>
                    <a:pt x="0" y="540830"/>
                  </a:cubicBezTo>
                  <a:cubicBezTo>
                    <a:pt x="0" y="549021"/>
                    <a:pt x="572" y="557117"/>
                    <a:pt x="2191" y="565118"/>
                  </a:cubicBezTo>
                  <a:cubicBezTo>
                    <a:pt x="14478" y="624840"/>
                    <a:pt x="63818" y="665131"/>
                    <a:pt x="124778" y="665131"/>
                  </a:cubicBezTo>
                  <a:cubicBezTo>
                    <a:pt x="260414" y="665131"/>
                    <a:pt x="395954" y="665131"/>
                    <a:pt x="531590" y="665131"/>
                  </a:cubicBezTo>
                  <a:cubicBezTo>
                    <a:pt x="539020" y="665131"/>
                    <a:pt x="546354" y="664845"/>
                    <a:pt x="553784" y="663988"/>
                  </a:cubicBezTo>
                  <a:cubicBezTo>
                    <a:pt x="618744" y="656749"/>
                    <a:pt x="665131" y="605504"/>
                    <a:pt x="665131" y="540258"/>
                  </a:cubicBezTo>
                  <a:cubicBezTo>
                    <a:pt x="665131" y="401669"/>
                    <a:pt x="665131" y="263081"/>
                    <a:pt x="665131" y="124587"/>
                  </a:cubicBezTo>
                  <a:cubicBezTo>
                    <a:pt x="665131" y="116396"/>
                    <a:pt x="664559" y="108299"/>
                    <a:pt x="662940" y="100203"/>
                  </a:cubicBezTo>
                  <a:close/>
                  <a:moveTo>
                    <a:pt x="47530" y="126683"/>
                  </a:moveTo>
                  <a:cubicBezTo>
                    <a:pt x="47530" y="79820"/>
                    <a:pt x="79915" y="47530"/>
                    <a:pt x="126778" y="47530"/>
                  </a:cubicBezTo>
                  <a:cubicBezTo>
                    <a:pt x="264128" y="47530"/>
                    <a:pt x="401384" y="47530"/>
                    <a:pt x="538734" y="47530"/>
                  </a:cubicBezTo>
                  <a:cubicBezTo>
                    <a:pt x="585216" y="47530"/>
                    <a:pt x="617696" y="79915"/>
                    <a:pt x="617696" y="126206"/>
                  </a:cubicBezTo>
                  <a:cubicBezTo>
                    <a:pt x="617696" y="230315"/>
                    <a:pt x="617696" y="334518"/>
                    <a:pt x="617696" y="438626"/>
                  </a:cubicBezTo>
                  <a:lnTo>
                    <a:pt x="617696" y="446246"/>
                  </a:lnTo>
                  <a:cubicBezTo>
                    <a:pt x="582263" y="410813"/>
                    <a:pt x="547973" y="376523"/>
                    <a:pt x="513779" y="342233"/>
                  </a:cubicBezTo>
                  <a:cubicBezTo>
                    <a:pt x="508921" y="337375"/>
                    <a:pt x="503777" y="333375"/>
                    <a:pt x="496729" y="332708"/>
                  </a:cubicBezTo>
                  <a:cubicBezTo>
                    <a:pt x="488156" y="331851"/>
                    <a:pt x="481489" y="335280"/>
                    <a:pt x="475583" y="341281"/>
                  </a:cubicBezTo>
                  <a:cubicBezTo>
                    <a:pt x="444722" y="372332"/>
                    <a:pt x="413575" y="403193"/>
                    <a:pt x="382810" y="434340"/>
                  </a:cubicBezTo>
                  <a:cubicBezTo>
                    <a:pt x="378619" y="438531"/>
                    <a:pt x="376714" y="438245"/>
                    <a:pt x="372713" y="434340"/>
                  </a:cubicBezTo>
                  <a:cubicBezTo>
                    <a:pt x="306896" y="368237"/>
                    <a:pt x="240887" y="302324"/>
                    <a:pt x="174974" y="236411"/>
                  </a:cubicBezTo>
                  <a:cubicBezTo>
                    <a:pt x="160592" y="222028"/>
                    <a:pt x="148495" y="221933"/>
                    <a:pt x="134207" y="236220"/>
                  </a:cubicBezTo>
                  <a:cubicBezTo>
                    <a:pt x="105728" y="264700"/>
                    <a:pt x="77248" y="293180"/>
                    <a:pt x="48673" y="321755"/>
                  </a:cubicBezTo>
                  <a:cubicBezTo>
                    <a:pt x="46673" y="319564"/>
                    <a:pt x="47625" y="317278"/>
                    <a:pt x="47625" y="315182"/>
                  </a:cubicBezTo>
                  <a:cubicBezTo>
                    <a:pt x="47625" y="252317"/>
                    <a:pt x="47625" y="189548"/>
                    <a:pt x="47625" y="126683"/>
                  </a:cubicBezTo>
                  <a:close/>
                  <a:moveTo>
                    <a:pt x="487299" y="617696"/>
                  </a:moveTo>
                  <a:lnTo>
                    <a:pt x="356711" y="617696"/>
                  </a:lnTo>
                  <a:cubicBezTo>
                    <a:pt x="279749" y="617696"/>
                    <a:pt x="202787" y="617696"/>
                    <a:pt x="125825" y="617696"/>
                  </a:cubicBezTo>
                  <a:cubicBezTo>
                    <a:pt x="85153" y="617696"/>
                    <a:pt x="55055" y="592169"/>
                    <a:pt x="48387" y="552355"/>
                  </a:cubicBezTo>
                  <a:cubicBezTo>
                    <a:pt x="47720" y="548450"/>
                    <a:pt x="47625" y="544449"/>
                    <a:pt x="47625" y="540544"/>
                  </a:cubicBezTo>
                  <a:cubicBezTo>
                    <a:pt x="47625" y="492252"/>
                    <a:pt x="47625" y="444056"/>
                    <a:pt x="47530" y="395764"/>
                  </a:cubicBezTo>
                  <a:cubicBezTo>
                    <a:pt x="47530" y="391382"/>
                    <a:pt x="48959" y="388525"/>
                    <a:pt x="52007" y="385572"/>
                  </a:cubicBezTo>
                  <a:cubicBezTo>
                    <a:pt x="84677" y="353092"/>
                    <a:pt x="117158" y="320612"/>
                    <a:pt x="149638" y="287941"/>
                  </a:cubicBezTo>
                  <a:cubicBezTo>
                    <a:pt x="153162" y="284417"/>
                    <a:pt x="154972" y="283178"/>
                    <a:pt x="159258" y="287560"/>
                  </a:cubicBezTo>
                  <a:cubicBezTo>
                    <a:pt x="267557" y="396145"/>
                    <a:pt x="376047" y="504635"/>
                    <a:pt x="484537" y="613124"/>
                  </a:cubicBezTo>
                  <a:cubicBezTo>
                    <a:pt x="485680" y="614267"/>
                    <a:pt x="487013" y="615315"/>
                    <a:pt x="488347" y="616363"/>
                  </a:cubicBezTo>
                  <a:cubicBezTo>
                    <a:pt x="488061" y="616839"/>
                    <a:pt x="487680" y="617315"/>
                    <a:pt x="487394" y="617792"/>
                  </a:cubicBezTo>
                  <a:close/>
                  <a:moveTo>
                    <a:pt x="597503" y="593217"/>
                  </a:moveTo>
                  <a:cubicBezTo>
                    <a:pt x="587312" y="604171"/>
                    <a:pt x="574929" y="611410"/>
                    <a:pt x="560451" y="615220"/>
                  </a:cubicBezTo>
                  <a:cubicBezTo>
                    <a:pt x="556641" y="616172"/>
                    <a:pt x="554165" y="615791"/>
                    <a:pt x="551307" y="612934"/>
                  </a:cubicBezTo>
                  <a:cubicBezTo>
                    <a:pt x="505968" y="567404"/>
                    <a:pt x="460439" y="521875"/>
                    <a:pt x="414909" y="476536"/>
                  </a:cubicBezTo>
                  <a:cubicBezTo>
                    <a:pt x="412051" y="473678"/>
                    <a:pt x="411671" y="472250"/>
                    <a:pt x="414814" y="469201"/>
                  </a:cubicBezTo>
                  <a:cubicBezTo>
                    <a:pt x="440150" y="444151"/>
                    <a:pt x="465296" y="419005"/>
                    <a:pt x="490347" y="393668"/>
                  </a:cubicBezTo>
                  <a:cubicBezTo>
                    <a:pt x="493205" y="390811"/>
                    <a:pt x="494729" y="390335"/>
                    <a:pt x="497872" y="393478"/>
                  </a:cubicBezTo>
                  <a:cubicBezTo>
                    <a:pt x="536734" y="432625"/>
                    <a:pt x="575786" y="471583"/>
                    <a:pt x="614839" y="510540"/>
                  </a:cubicBezTo>
                  <a:cubicBezTo>
                    <a:pt x="616934" y="512636"/>
                    <a:pt x="617887" y="514731"/>
                    <a:pt x="617792" y="517684"/>
                  </a:cubicBezTo>
                  <a:cubicBezTo>
                    <a:pt x="617601" y="522637"/>
                    <a:pt x="617792" y="527590"/>
                    <a:pt x="617792" y="534734"/>
                  </a:cubicBezTo>
                  <a:cubicBezTo>
                    <a:pt x="619125" y="555498"/>
                    <a:pt x="613505" y="576167"/>
                    <a:pt x="597599" y="59331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528" name="Google Shape;528;p2">
              <a:hlinkClick r:id="rId10" action="ppaction://hlinksldjump"/>
            </p:cNvPr>
            <p:cNvSpPr/>
            <p:nvPr/>
          </p:nvSpPr>
          <p:spPr>
            <a:xfrm>
              <a:off x="6166578" y="3190683"/>
              <a:ext cx="166213" cy="166307"/>
            </a:xfrm>
            <a:custGeom>
              <a:avLst/>
              <a:gdLst/>
              <a:ahLst/>
              <a:cxnLst/>
              <a:rect l="l" t="t" r="r" b="b"/>
              <a:pathLst>
                <a:path w="166213" h="166307" extrusionOk="0">
                  <a:moveTo>
                    <a:pt x="83345" y="166307"/>
                  </a:moveTo>
                  <a:cubicBezTo>
                    <a:pt x="128589" y="166307"/>
                    <a:pt x="166022" y="129160"/>
                    <a:pt x="166213" y="83821"/>
                  </a:cubicBezTo>
                  <a:cubicBezTo>
                    <a:pt x="166403" y="37529"/>
                    <a:pt x="129351" y="191"/>
                    <a:pt x="83250" y="1"/>
                  </a:cubicBezTo>
                  <a:cubicBezTo>
                    <a:pt x="37911" y="-190"/>
                    <a:pt x="287" y="36958"/>
                    <a:pt x="2" y="82011"/>
                  </a:cubicBezTo>
                  <a:cubicBezTo>
                    <a:pt x="-284" y="128683"/>
                    <a:pt x="36863" y="166117"/>
                    <a:pt x="83345" y="166212"/>
                  </a:cubicBezTo>
                  <a:close/>
                  <a:moveTo>
                    <a:pt x="82869" y="47530"/>
                  </a:moveTo>
                  <a:cubicBezTo>
                    <a:pt x="102681" y="47530"/>
                    <a:pt x="118778" y="63628"/>
                    <a:pt x="118683" y="83344"/>
                  </a:cubicBezTo>
                  <a:cubicBezTo>
                    <a:pt x="118683" y="102775"/>
                    <a:pt x="102681" y="118682"/>
                    <a:pt x="83250" y="118777"/>
                  </a:cubicBezTo>
                  <a:cubicBezTo>
                    <a:pt x="63533" y="118777"/>
                    <a:pt x="47436" y="102775"/>
                    <a:pt x="47436" y="82963"/>
                  </a:cubicBezTo>
                  <a:cubicBezTo>
                    <a:pt x="47436" y="63628"/>
                    <a:pt x="63533" y="47530"/>
                    <a:pt x="82869" y="47530"/>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529" name="Google Shape;529;p2">
            <a:hlinkClick r:id="rId11" action="ppaction://hlinksldjump"/>
          </p:cNvPr>
          <p:cNvSpPr txBox="1"/>
          <p:nvPr/>
        </p:nvSpPr>
        <p:spPr>
          <a:xfrm>
            <a:off x="869326" y="4837550"/>
            <a:ext cx="9093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Impact</a:t>
            </a:r>
            <a:endParaRPr sz="1400" b="0" i="0" u="none" strike="noStrike" cap="none">
              <a:solidFill>
                <a:srgbClr val="000000"/>
              </a:solidFill>
              <a:latin typeface="Arial"/>
              <a:ea typeface="Arial"/>
              <a:cs typeface="Arial"/>
              <a:sym typeface="Arial"/>
            </a:endParaRPr>
          </a:p>
        </p:txBody>
      </p:sp>
      <p:grpSp>
        <p:nvGrpSpPr>
          <p:cNvPr id="530" name="Google Shape;530;p2"/>
          <p:cNvGrpSpPr/>
          <p:nvPr/>
        </p:nvGrpSpPr>
        <p:grpSpPr>
          <a:xfrm>
            <a:off x="431068" y="4863579"/>
            <a:ext cx="207645" cy="207714"/>
            <a:chOff x="6124575" y="3380359"/>
            <a:chExt cx="468618" cy="468774"/>
          </a:xfrm>
        </p:grpSpPr>
        <p:sp>
          <p:nvSpPr>
            <p:cNvPr id="531" name="Google Shape;531;p2">
              <a:hlinkClick r:id="rId11" action="ppaction://hlinksldjump"/>
            </p:cNvPr>
            <p:cNvSpPr/>
            <p:nvPr/>
          </p:nvSpPr>
          <p:spPr>
            <a:xfrm>
              <a:off x="6124575" y="3380359"/>
              <a:ext cx="468618" cy="468774"/>
            </a:xfrm>
            <a:custGeom>
              <a:avLst/>
              <a:gdLst/>
              <a:ahLst/>
              <a:cxnLst/>
              <a:rect l="l" t="t" r="r" b="b"/>
              <a:pathLst>
                <a:path w="468618" h="468774" extrusionOk="0">
                  <a:moveTo>
                    <a:pt x="468523" y="56377"/>
                  </a:moveTo>
                  <a:cubicBezTo>
                    <a:pt x="468523" y="53329"/>
                    <a:pt x="468523" y="50186"/>
                    <a:pt x="467951" y="47138"/>
                  </a:cubicBezTo>
                  <a:cubicBezTo>
                    <a:pt x="463094" y="18849"/>
                    <a:pt x="441567" y="466"/>
                    <a:pt x="412706" y="85"/>
                  </a:cubicBezTo>
                  <a:cubicBezTo>
                    <a:pt x="391561" y="-106"/>
                    <a:pt x="370415" y="85"/>
                    <a:pt x="349270" y="85"/>
                  </a:cubicBezTo>
                  <a:cubicBezTo>
                    <a:pt x="329744" y="85"/>
                    <a:pt x="310217" y="85"/>
                    <a:pt x="290691" y="85"/>
                  </a:cubicBezTo>
                  <a:cubicBezTo>
                    <a:pt x="259640" y="-106"/>
                    <a:pt x="233446" y="10943"/>
                    <a:pt x="211538" y="32946"/>
                  </a:cubicBezTo>
                  <a:cubicBezTo>
                    <a:pt x="146959" y="97716"/>
                    <a:pt x="82379" y="162391"/>
                    <a:pt x="17800" y="227065"/>
                  </a:cubicBezTo>
                  <a:cubicBezTo>
                    <a:pt x="-5917" y="250878"/>
                    <a:pt x="-5917" y="284120"/>
                    <a:pt x="17705" y="307837"/>
                  </a:cubicBezTo>
                  <a:cubicBezTo>
                    <a:pt x="65234" y="355558"/>
                    <a:pt x="112859" y="403183"/>
                    <a:pt x="160484" y="450808"/>
                  </a:cubicBezTo>
                  <a:cubicBezTo>
                    <a:pt x="184392" y="474715"/>
                    <a:pt x="217539" y="474811"/>
                    <a:pt x="241542" y="450808"/>
                  </a:cubicBezTo>
                  <a:cubicBezTo>
                    <a:pt x="306407" y="386133"/>
                    <a:pt x="371177" y="321363"/>
                    <a:pt x="435947" y="256688"/>
                  </a:cubicBezTo>
                  <a:cubicBezTo>
                    <a:pt x="457664" y="234971"/>
                    <a:pt x="468713" y="208777"/>
                    <a:pt x="468618" y="177916"/>
                  </a:cubicBezTo>
                  <a:cubicBezTo>
                    <a:pt x="468523" y="137435"/>
                    <a:pt x="468618" y="96859"/>
                    <a:pt x="468618" y="56377"/>
                  </a:cubicBezTo>
                  <a:close/>
                  <a:moveTo>
                    <a:pt x="409944" y="230875"/>
                  </a:moveTo>
                  <a:cubicBezTo>
                    <a:pt x="345174" y="295455"/>
                    <a:pt x="280595" y="360034"/>
                    <a:pt x="215920" y="424709"/>
                  </a:cubicBezTo>
                  <a:cubicBezTo>
                    <a:pt x="206014" y="434615"/>
                    <a:pt x="196013" y="434615"/>
                    <a:pt x="186202" y="424709"/>
                  </a:cubicBezTo>
                  <a:cubicBezTo>
                    <a:pt x="139053" y="377560"/>
                    <a:pt x="92000" y="330316"/>
                    <a:pt x="44851" y="283168"/>
                  </a:cubicBezTo>
                  <a:cubicBezTo>
                    <a:pt x="33707" y="272023"/>
                    <a:pt x="33802" y="262879"/>
                    <a:pt x="44851" y="251735"/>
                  </a:cubicBezTo>
                  <a:cubicBezTo>
                    <a:pt x="108764" y="187727"/>
                    <a:pt x="172676" y="123814"/>
                    <a:pt x="236494" y="59711"/>
                  </a:cubicBezTo>
                  <a:cubicBezTo>
                    <a:pt x="252020" y="44090"/>
                    <a:pt x="270403" y="36375"/>
                    <a:pt x="292406" y="36565"/>
                  </a:cubicBezTo>
                  <a:cubicBezTo>
                    <a:pt x="331744" y="36756"/>
                    <a:pt x="371082" y="36565"/>
                    <a:pt x="410516" y="36565"/>
                  </a:cubicBezTo>
                  <a:cubicBezTo>
                    <a:pt x="425184" y="36565"/>
                    <a:pt x="432233" y="43709"/>
                    <a:pt x="432233" y="58473"/>
                  </a:cubicBezTo>
                  <a:cubicBezTo>
                    <a:pt x="432233" y="78666"/>
                    <a:pt x="432233" y="98859"/>
                    <a:pt x="432233" y="118957"/>
                  </a:cubicBezTo>
                  <a:cubicBezTo>
                    <a:pt x="432233" y="138292"/>
                    <a:pt x="432233" y="157628"/>
                    <a:pt x="432233" y="177059"/>
                  </a:cubicBezTo>
                  <a:cubicBezTo>
                    <a:pt x="432233" y="198109"/>
                    <a:pt x="424994" y="216016"/>
                    <a:pt x="410039" y="230875"/>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532" name="Google Shape;532;p2">
              <a:hlinkClick r:id="rId11" action="ppaction://hlinksldjump"/>
            </p:cNvPr>
            <p:cNvSpPr/>
            <p:nvPr/>
          </p:nvSpPr>
          <p:spPr>
            <a:xfrm>
              <a:off x="6405646" y="3456453"/>
              <a:ext cx="109824" cy="109728"/>
            </a:xfrm>
            <a:custGeom>
              <a:avLst/>
              <a:gdLst/>
              <a:ahLst/>
              <a:cxnLst/>
              <a:rect l="l" t="t" r="r" b="b"/>
              <a:pathLst>
                <a:path w="109824" h="109728" extrusionOk="0">
                  <a:moveTo>
                    <a:pt x="55055" y="0"/>
                  </a:moveTo>
                  <a:cubicBezTo>
                    <a:pt x="24765" y="-95"/>
                    <a:pt x="95" y="24480"/>
                    <a:pt x="0" y="54674"/>
                  </a:cubicBezTo>
                  <a:cubicBezTo>
                    <a:pt x="0" y="84868"/>
                    <a:pt x="24575" y="109633"/>
                    <a:pt x="54769" y="109728"/>
                  </a:cubicBezTo>
                  <a:cubicBezTo>
                    <a:pt x="85058" y="109728"/>
                    <a:pt x="109633" y="85344"/>
                    <a:pt x="109823" y="55055"/>
                  </a:cubicBezTo>
                  <a:cubicBezTo>
                    <a:pt x="110014" y="24861"/>
                    <a:pt x="85344" y="191"/>
                    <a:pt x="55055" y="96"/>
                  </a:cubicBezTo>
                  <a:close/>
                  <a:moveTo>
                    <a:pt x="54673" y="73152"/>
                  </a:moveTo>
                  <a:cubicBezTo>
                    <a:pt x="44577" y="72962"/>
                    <a:pt x="36576" y="64675"/>
                    <a:pt x="36671" y="54579"/>
                  </a:cubicBezTo>
                  <a:cubicBezTo>
                    <a:pt x="36766" y="44482"/>
                    <a:pt x="45053" y="36386"/>
                    <a:pt x="55150" y="36481"/>
                  </a:cubicBezTo>
                  <a:cubicBezTo>
                    <a:pt x="65151" y="36576"/>
                    <a:pt x="73247" y="44958"/>
                    <a:pt x="73152" y="55055"/>
                  </a:cubicBezTo>
                  <a:cubicBezTo>
                    <a:pt x="73057" y="65151"/>
                    <a:pt x="64675" y="73248"/>
                    <a:pt x="54673" y="7315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533" name="Google Shape;533;p2">
            <a:hlinkClick r:id="rId12" action="ppaction://hlinksldjump"/>
          </p:cNvPr>
          <p:cNvSpPr txBox="1"/>
          <p:nvPr/>
        </p:nvSpPr>
        <p:spPr>
          <a:xfrm>
            <a:off x="869325" y="5290325"/>
            <a:ext cx="12939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Future Work</a:t>
            </a:r>
            <a:endParaRPr sz="1400" b="0" i="0" u="none" strike="noStrike" cap="none">
              <a:solidFill>
                <a:srgbClr val="000000"/>
              </a:solidFill>
              <a:latin typeface="Arial"/>
              <a:ea typeface="Arial"/>
              <a:cs typeface="Arial"/>
              <a:sym typeface="Arial"/>
            </a:endParaRPr>
          </a:p>
        </p:txBody>
      </p:sp>
      <p:sp>
        <p:nvSpPr>
          <p:cNvPr id="534" name="Google Shape;534;p2">
            <a:hlinkClick r:id="rId12" action="ppaction://hlinksldjump"/>
          </p:cNvPr>
          <p:cNvSpPr/>
          <p:nvPr/>
        </p:nvSpPr>
        <p:spPr>
          <a:xfrm>
            <a:off x="436263" y="5292935"/>
            <a:ext cx="199004" cy="198993"/>
          </a:xfrm>
          <a:custGeom>
            <a:avLst/>
            <a:gdLst/>
            <a:ahLst/>
            <a:cxnLst/>
            <a:rect l="l" t="t" r="r" b="b"/>
            <a:pathLst>
              <a:path w="692188" h="692149" extrusionOk="0">
                <a:moveTo>
                  <a:pt x="676275" y="478060"/>
                </a:moveTo>
                <a:cubicBezTo>
                  <a:pt x="606266" y="450056"/>
                  <a:pt x="536258" y="422053"/>
                  <a:pt x="466154" y="394049"/>
                </a:cubicBezTo>
                <a:cubicBezTo>
                  <a:pt x="450247" y="387668"/>
                  <a:pt x="440531" y="392049"/>
                  <a:pt x="434150" y="407956"/>
                </a:cubicBezTo>
                <a:cubicBezTo>
                  <a:pt x="423005" y="435864"/>
                  <a:pt x="411575" y="463677"/>
                  <a:pt x="400907" y="491871"/>
                </a:cubicBezTo>
                <a:cubicBezTo>
                  <a:pt x="398431" y="498443"/>
                  <a:pt x="395288" y="499491"/>
                  <a:pt x="389096" y="498729"/>
                </a:cubicBezTo>
                <a:cubicBezTo>
                  <a:pt x="342138" y="493205"/>
                  <a:pt x="300609" y="475393"/>
                  <a:pt x="265462" y="443675"/>
                </a:cubicBezTo>
                <a:cubicBezTo>
                  <a:pt x="223456" y="405765"/>
                  <a:pt x="199739" y="358235"/>
                  <a:pt x="193453" y="302038"/>
                </a:cubicBezTo>
                <a:cubicBezTo>
                  <a:pt x="192881" y="296609"/>
                  <a:pt x="194024" y="293942"/>
                  <a:pt x="199644" y="291751"/>
                </a:cubicBezTo>
                <a:cubicBezTo>
                  <a:pt x="227933" y="280892"/>
                  <a:pt x="255937" y="269462"/>
                  <a:pt x="284131" y="258223"/>
                </a:cubicBezTo>
                <a:cubicBezTo>
                  <a:pt x="300323" y="251746"/>
                  <a:pt x="304514" y="242030"/>
                  <a:pt x="298037" y="225647"/>
                </a:cubicBezTo>
                <a:cubicBezTo>
                  <a:pt x="270415" y="156686"/>
                  <a:pt x="242697" y="87725"/>
                  <a:pt x="215360" y="18669"/>
                </a:cubicBezTo>
                <a:cubicBezTo>
                  <a:pt x="211931" y="10096"/>
                  <a:pt x="207645" y="3239"/>
                  <a:pt x="198787" y="0"/>
                </a:cubicBezTo>
                <a:lnTo>
                  <a:pt x="192024" y="0"/>
                </a:lnTo>
                <a:cubicBezTo>
                  <a:pt x="189357" y="2000"/>
                  <a:pt x="186595" y="2191"/>
                  <a:pt x="183928" y="0"/>
                </a:cubicBezTo>
                <a:lnTo>
                  <a:pt x="174498" y="0"/>
                </a:lnTo>
                <a:cubicBezTo>
                  <a:pt x="167069" y="1619"/>
                  <a:pt x="159353" y="953"/>
                  <a:pt x="151924" y="2858"/>
                </a:cubicBezTo>
                <a:cubicBezTo>
                  <a:pt x="86582" y="18860"/>
                  <a:pt x="40291" y="57531"/>
                  <a:pt x="13335" y="119063"/>
                </a:cubicBezTo>
                <a:cubicBezTo>
                  <a:pt x="5810" y="136303"/>
                  <a:pt x="1524" y="154400"/>
                  <a:pt x="0" y="173069"/>
                </a:cubicBezTo>
                <a:lnTo>
                  <a:pt x="0" y="181166"/>
                </a:lnTo>
                <a:cubicBezTo>
                  <a:pt x="1143" y="183833"/>
                  <a:pt x="1143" y="186595"/>
                  <a:pt x="0" y="189262"/>
                </a:cubicBezTo>
                <a:lnTo>
                  <a:pt x="0" y="198692"/>
                </a:lnTo>
                <a:cubicBezTo>
                  <a:pt x="1143" y="201835"/>
                  <a:pt x="1143" y="204978"/>
                  <a:pt x="0" y="208121"/>
                </a:cubicBezTo>
                <a:lnTo>
                  <a:pt x="0" y="212217"/>
                </a:lnTo>
                <a:cubicBezTo>
                  <a:pt x="953" y="213074"/>
                  <a:pt x="667" y="214122"/>
                  <a:pt x="667" y="215170"/>
                </a:cubicBezTo>
                <a:cubicBezTo>
                  <a:pt x="667" y="215932"/>
                  <a:pt x="667" y="216789"/>
                  <a:pt x="667" y="217551"/>
                </a:cubicBezTo>
                <a:cubicBezTo>
                  <a:pt x="667" y="218313"/>
                  <a:pt x="667" y="219170"/>
                  <a:pt x="667" y="219932"/>
                </a:cubicBezTo>
                <a:cubicBezTo>
                  <a:pt x="667" y="220980"/>
                  <a:pt x="857" y="222123"/>
                  <a:pt x="0" y="222885"/>
                </a:cubicBezTo>
                <a:lnTo>
                  <a:pt x="0" y="228314"/>
                </a:lnTo>
                <a:cubicBezTo>
                  <a:pt x="2477" y="229553"/>
                  <a:pt x="1334" y="231934"/>
                  <a:pt x="1429" y="233648"/>
                </a:cubicBezTo>
                <a:cubicBezTo>
                  <a:pt x="7239" y="300990"/>
                  <a:pt x="24479" y="365189"/>
                  <a:pt x="56769" y="424625"/>
                </a:cubicBezTo>
                <a:cubicBezTo>
                  <a:pt x="132017" y="563213"/>
                  <a:pt x="246983" y="649605"/>
                  <a:pt x="401479" y="682371"/>
                </a:cubicBezTo>
                <a:cubicBezTo>
                  <a:pt x="439674" y="690467"/>
                  <a:pt x="478536" y="694373"/>
                  <a:pt x="517589" y="690848"/>
                </a:cubicBezTo>
                <a:cubicBezTo>
                  <a:pt x="614267" y="682276"/>
                  <a:pt x="690848" y="599218"/>
                  <a:pt x="692182" y="501968"/>
                </a:cubicBezTo>
                <a:cubicBezTo>
                  <a:pt x="692372" y="488537"/>
                  <a:pt x="688562" y="482632"/>
                  <a:pt x="676180" y="477679"/>
                </a:cubicBezTo>
                <a:close/>
                <a:moveTo>
                  <a:pt x="650367" y="520065"/>
                </a:moveTo>
                <a:cubicBezTo>
                  <a:pt x="642366" y="579215"/>
                  <a:pt x="596837" y="630936"/>
                  <a:pt x="538925" y="646271"/>
                </a:cubicBezTo>
                <a:cubicBezTo>
                  <a:pt x="523399" y="650367"/>
                  <a:pt x="507587" y="652272"/>
                  <a:pt x="493014" y="651701"/>
                </a:cubicBezTo>
                <a:cubicBezTo>
                  <a:pt x="292418" y="650653"/>
                  <a:pt x="113348" y="513683"/>
                  <a:pt x="58103" y="320421"/>
                </a:cubicBezTo>
                <a:cubicBezTo>
                  <a:pt x="46387" y="279273"/>
                  <a:pt x="40481" y="237268"/>
                  <a:pt x="40577" y="194405"/>
                </a:cubicBezTo>
                <a:cubicBezTo>
                  <a:pt x="40672" y="117920"/>
                  <a:pt x="95726" y="53912"/>
                  <a:pt x="171164" y="42101"/>
                </a:cubicBezTo>
                <a:cubicBezTo>
                  <a:pt x="177641" y="41053"/>
                  <a:pt x="181261" y="41910"/>
                  <a:pt x="184023" y="49149"/>
                </a:cubicBezTo>
                <a:cubicBezTo>
                  <a:pt x="206407" y="106204"/>
                  <a:pt x="229267" y="163163"/>
                  <a:pt x="252222" y="219932"/>
                </a:cubicBezTo>
                <a:cubicBezTo>
                  <a:pt x="254318" y="225076"/>
                  <a:pt x="253651" y="226790"/>
                  <a:pt x="248317" y="228886"/>
                </a:cubicBezTo>
                <a:cubicBezTo>
                  <a:pt x="221266" y="239268"/>
                  <a:pt x="194501" y="250222"/>
                  <a:pt x="167545" y="260985"/>
                </a:cubicBezTo>
                <a:cubicBezTo>
                  <a:pt x="156305" y="265462"/>
                  <a:pt x="151638" y="271939"/>
                  <a:pt x="152114" y="283559"/>
                </a:cubicBezTo>
                <a:cubicBezTo>
                  <a:pt x="156877" y="392906"/>
                  <a:pt x="208979" y="471202"/>
                  <a:pt x="307467" y="518255"/>
                </a:cubicBezTo>
                <a:cubicBezTo>
                  <a:pt x="339757" y="533686"/>
                  <a:pt x="374523" y="539877"/>
                  <a:pt x="410242" y="540163"/>
                </a:cubicBezTo>
                <a:cubicBezTo>
                  <a:pt x="420719" y="540163"/>
                  <a:pt x="427292" y="534543"/>
                  <a:pt x="431101" y="525018"/>
                </a:cubicBezTo>
                <a:cubicBezTo>
                  <a:pt x="441865" y="497872"/>
                  <a:pt x="452819" y="470821"/>
                  <a:pt x="463487" y="443675"/>
                </a:cubicBezTo>
                <a:cubicBezTo>
                  <a:pt x="465392" y="438912"/>
                  <a:pt x="467011" y="437864"/>
                  <a:pt x="471964" y="439865"/>
                </a:cubicBezTo>
                <a:cubicBezTo>
                  <a:pt x="529019" y="462915"/>
                  <a:pt x="586073" y="485775"/>
                  <a:pt x="643319" y="508349"/>
                </a:cubicBezTo>
                <a:cubicBezTo>
                  <a:pt x="649510" y="510826"/>
                  <a:pt x="651129" y="513683"/>
                  <a:pt x="650272" y="520065"/>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535" name="Google Shape;535;p2">
            <a:hlinkClick r:id="rId3" action="ppaction://hlinksldjump"/>
          </p:cNvPr>
          <p:cNvSpPr txBox="1"/>
          <p:nvPr/>
        </p:nvSpPr>
        <p:spPr>
          <a:xfrm>
            <a:off x="854000" y="846400"/>
            <a:ext cx="15240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C1C1C1"/>
                </a:solidFill>
                <a:latin typeface="Poppins Medium"/>
                <a:ea typeface="Poppins Medium"/>
                <a:cs typeface="Poppins Medium"/>
                <a:sym typeface="Poppins Medium"/>
              </a:rPr>
              <a:t>Featured Artists</a:t>
            </a:r>
            <a:endParaRPr sz="1400" b="0" i="0" u="none" strike="noStrike" cap="none">
              <a:solidFill>
                <a:srgbClr val="C1C1C1"/>
              </a:solidFill>
              <a:latin typeface="Arial"/>
              <a:ea typeface="Arial"/>
              <a:cs typeface="Arial"/>
              <a:sym typeface="Arial"/>
            </a:endParaRPr>
          </a:p>
        </p:txBody>
      </p:sp>
      <p:sp>
        <p:nvSpPr>
          <p:cNvPr id="536" name="Google Shape;536;p2">
            <a:hlinkClick r:id="rId3" action="ppaction://hlinksldjump"/>
          </p:cNvPr>
          <p:cNvSpPr/>
          <p:nvPr/>
        </p:nvSpPr>
        <p:spPr>
          <a:xfrm>
            <a:off x="401629" y="850344"/>
            <a:ext cx="204823" cy="203534"/>
          </a:xfrm>
          <a:custGeom>
            <a:avLst/>
            <a:gdLst/>
            <a:ahLst/>
            <a:cxnLst/>
            <a:rect l="l" t="t" r="r" b="b"/>
            <a:pathLst>
              <a:path w="535484" h="532115" extrusionOk="0">
                <a:moveTo>
                  <a:pt x="535467" y="325659"/>
                </a:moveTo>
                <a:cubicBezTo>
                  <a:pt x="535467" y="373361"/>
                  <a:pt x="535467" y="421062"/>
                  <a:pt x="535467" y="468764"/>
                </a:cubicBezTo>
                <a:cubicBezTo>
                  <a:pt x="535467" y="506826"/>
                  <a:pt x="510308" y="532051"/>
                  <a:pt x="472362" y="532084"/>
                </a:cubicBezTo>
                <a:cubicBezTo>
                  <a:pt x="441389" y="532101"/>
                  <a:pt x="410416" y="532118"/>
                  <a:pt x="379443" y="532084"/>
                </a:cubicBezTo>
                <a:cubicBezTo>
                  <a:pt x="353853" y="532051"/>
                  <a:pt x="337224" y="515439"/>
                  <a:pt x="337191" y="489882"/>
                </a:cubicBezTo>
                <a:cubicBezTo>
                  <a:pt x="337158" y="455398"/>
                  <a:pt x="337191" y="420913"/>
                  <a:pt x="337191" y="386429"/>
                </a:cubicBezTo>
                <a:cubicBezTo>
                  <a:pt x="337191" y="371307"/>
                  <a:pt x="329473" y="363555"/>
                  <a:pt x="314400" y="363555"/>
                </a:cubicBezTo>
                <a:cubicBezTo>
                  <a:pt x="283212" y="363555"/>
                  <a:pt x="252040" y="363539"/>
                  <a:pt x="220852" y="363555"/>
                </a:cubicBezTo>
                <a:cubicBezTo>
                  <a:pt x="206127" y="363555"/>
                  <a:pt x="198409" y="371323"/>
                  <a:pt x="198393" y="386114"/>
                </a:cubicBezTo>
                <a:cubicBezTo>
                  <a:pt x="198376" y="420599"/>
                  <a:pt x="198409" y="455083"/>
                  <a:pt x="198393" y="489567"/>
                </a:cubicBezTo>
                <a:cubicBezTo>
                  <a:pt x="198376" y="515538"/>
                  <a:pt x="181813" y="532068"/>
                  <a:pt x="155825" y="532084"/>
                </a:cubicBezTo>
                <a:cubicBezTo>
                  <a:pt x="124637" y="532118"/>
                  <a:pt x="93465" y="532134"/>
                  <a:pt x="62277" y="532084"/>
                </a:cubicBezTo>
                <a:cubicBezTo>
                  <a:pt x="25573" y="532018"/>
                  <a:pt x="99" y="506461"/>
                  <a:pt x="83" y="469691"/>
                </a:cubicBezTo>
                <a:cubicBezTo>
                  <a:pt x="50" y="373046"/>
                  <a:pt x="149" y="276401"/>
                  <a:pt x="0" y="179772"/>
                </a:cubicBezTo>
                <a:cubicBezTo>
                  <a:pt x="-33" y="162215"/>
                  <a:pt x="7288" y="149544"/>
                  <a:pt x="22277" y="140584"/>
                </a:cubicBezTo>
                <a:cubicBezTo>
                  <a:pt x="96728" y="96062"/>
                  <a:pt x="171080" y="51375"/>
                  <a:pt x="245448" y="6737"/>
                </a:cubicBezTo>
                <a:cubicBezTo>
                  <a:pt x="260239" y="-2140"/>
                  <a:pt x="275030" y="-2306"/>
                  <a:pt x="289854" y="6605"/>
                </a:cubicBezTo>
                <a:cubicBezTo>
                  <a:pt x="364752" y="51541"/>
                  <a:pt x="439650" y="96493"/>
                  <a:pt x="514548" y="141412"/>
                </a:cubicBezTo>
                <a:cubicBezTo>
                  <a:pt x="528693" y="149892"/>
                  <a:pt x="535501" y="162364"/>
                  <a:pt x="535484" y="178844"/>
                </a:cubicBezTo>
                <a:cubicBezTo>
                  <a:pt x="535418" y="227788"/>
                  <a:pt x="535451" y="276732"/>
                  <a:pt x="535451" y="325676"/>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C1C1C1"/>
              </a:solidFill>
              <a:latin typeface="Calibri"/>
              <a:ea typeface="Calibri"/>
              <a:cs typeface="Calibri"/>
              <a:sym typeface="Calibri"/>
            </a:endParaRPr>
          </a:p>
        </p:txBody>
      </p:sp>
      <p:sp>
        <p:nvSpPr>
          <p:cNvPr id="537" name="Google Shape;537;p2">
            <a:hlinkClick r:id="rId6" action="ppaction://hlinksldjump"/>
          </p:cNvPr>
          <p:cNvSpPr txBox="1"/>
          <p:nvPr/>
        </p:nvSpPr>
        <p:spPr>
          <a:xfrm>
            <a:off x="869348" y="1751799"/>
            <a:ext cx="7986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Agenda</a:t>
            </a:r>
            <a:endParaRPr sz="1400" b="0" i="0" u="none" strike="noStrike" cap="none">
              <a:solidFill>
                <a:srgbClr val="000000"/>
              </a:solidFill>
              <a:latin typeface="Arial"/>
              <a:ea typeface="Arial"/>
              <a:cs typeface="Arial"/>
              <a:sym typeface="Arial"/>
            </a:endParaRPr>
          </a:p>
        </p:txBody>
      </p:sp>
      <p:grpSp>
        <p:nvGrpSpPr>
          <p:cNvPr id="538" name="Google Shape;538;p2"/>
          <p:cNvGrpSpPr/>
          <p:nvPr/>
        </p:nvGrpSpPr>
        <p:grpSpPr>
          <a:xfrm>
            <a:off x="431322" y="1764517"/>
            <a:ext cx="177883" cy="206002"/>
            <a:chOff x="431322" y="1764517"/>
            <a:chExt cx="177883" cy="206002"/>
          </a:xfrm>
        </p:grpSpPr>
        <p:sp>
          <p:nvSpPr>
            <p:cNvPr id="539" name="Google Shape;539;p2">
              <a:hlinkClick r:id="rId3" action="ppaction://hlinksldjump"/>
            </p:cNvPr>
            <p:cNvSpPr/>
            <p:nvPr/>
          </p:nvSpPr>
          <p:spPr>
            <a:xfrm>
              <a:off x="431322" y="1765205"/>
              <a:ext cx="16048" cy="204882"/>
            </a:xfrm>
            <a:custGeom>
              <a:avLst/>
              <a:gdLst/>
              <a:ahLst/>
              <a:cxnLst/>
              <a:rect l="l" t="t" r="r" b="b"/>
              <a:pathLst>
                <a:path w="84464" h="1078327" extrusionOk="0">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540" name="Google Shape;540;p2">
              <a:hlinkClick r:id="rId3" action="ppaction://hlinksldjump"/>
            </p:cNvPr>
            <p:cNvSpPr/>
            <p:nvPr/>
          </p:nvSpPr>
          <p:spPr>
            <a:xfrm>
              <a:off x="469291" y="1765205"/>
              <a:ext cx="16048" cy="204882"/>
            </a:xfrm>
            <a:custGeom>
              <a:avLst/>
              <a:gdLst/>
              <a:ahLst/>
              <a:cxnLst/>
              <a:rect l="l" t="t" r="r" b="b"/>
              <a:pathLst>
                <a:path w="84464" h="1078327" extrusionOk="0">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541" name="Google Shape;541;p2">
              <a:hlinkClick r:id="rId3" action="ppaction://hlinksldjump"/>
            </p:cNvPr>
            <p:cNvSpPr/>
            <p:nvPr/>
          </p:nvSpPr>
          <p:spPr>
            <a:xfrm>
              <a:off x="509599" y="1764517"/>
              <a:ext cx="99606" cy="206002"/>
            </a:xfrm>
            <a:custGeom>
              <a:avLst/>
              <a:gdLst/>
              <a:ahLst/>
              <a:cxnLst/>
              <a:rect l="l" t="t" r="r" b="b"/>
              <a:pathLst>
                <a:path w="524241" h="1084222" extrusionOk="0">
                  <a:moveTo>
                    <a:pt x="482010" y="1083659"/>
                  </a:moveTo>
                  <a:lnTo>
                    <a:pt x="42232" y="1083659"/>
                  </a:lnTo>
                  <a:cubicBezTo>
                    <a:pt x="19145" y="1083659"/>
                    <a:pt x="0" y="1064514"/>
                    <a:pt x="0" y="1041427"/>
                  </a:cubicBezTo>
                  <a:lnTo>
                    <a:pt x="0" y="41933"/>
                  </a:lnTo>
                  <a:cubicBezTo>
                    <a:pt x="0" y="27293"/>
                    <a:pt x="7320" y="13778"/>
                    <a:pt x="19708" y="6458"/>
                  </a:cubicBezTo>
                  <a:cubicBezTo>
                    <a:pt x="31533" y="-1425"/>
                    <a:pt x="47300" y="-1988"/>
                    <a:pt x="60251" y="4206"/>
                  </a:cubicBezTo>
                  <a:lnTo>
                    <a:pt x="500029" y="213114"/>
                  </a:lnTo>
                  <a:cubicBezTo>
                    <a:pt x="514669" y="219871"/>
                    <a:pt x="524242" y="235075"/>
                    <a:pt x="524242" y="251405"/>
                  </a:cubicBezTo>
                  <a:lnTo>
                    <a:pt x="524242" y="1041990"/>
                  </a:lnTo>
                  <a:cubicBezTo>
                    <a:pt x="524242" y="1065077"/>
                    <a:pt x="505096" y="1084222"/>
                    <a:pt x="482010" y="1084222"/>
                  </a:cubicBezTo>
                  <a:close/>
                  <a:moveTo>
                    <a:pt x="84464" y="999195"/>
                  </a:moveTo>
                  <a:lnTo>
                    <a:pt x="439777" y="999195"/>
                  </a:lnTo>
                  <a:lnTo>
                    <a:pt x="439777" y="277307"/>
                  </a:lnTo>
                  <a:lnTo>
                    <a:pt x="84464" y="108941"/>
                  </a:lnTo>
                  <a:lnTo>
                    <a:pt x="84464" y="999195"/>
                  </a:ln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nvGrpSpPr>
          <p:cNvPr id="542" name="Google Shape;542;p2"/>
          <p:cNvGrpSpPr/>
          <p:nvPr/>
        </p:nvGrpSpPr>
        <p:grpSpPr>
          <a:xfrm>
            <a:off x="431322" y="2214773"/>
            <a:ext cx="203700" cy="203700"/>
            <a:chOff x="431322" y="2214773"/>
            <a:chExt cx="203700" cy="203700"/>
          </a:xfrm>
        </p:grpSpPr>
        <p:sp>
          <p:nvSpPr>
            <p:cNvPr id="543" name="Google Shape;543;p2">
              <a:hlinkClick r:id="rId6" action="ppaction://hlinksldjump"/>
            </p:cNvPr>
            <p:cNvSpPr/>
            <p:nvPr/>
          </p:nvSpPr>
          <p:spPr>
            <a:xfrm>
              <a:off x="431322" y="2214773"/>
              <a:ext cx="203700" cy="203700"/>
            </a:xfrm>
            <a:prstGeom prst="roundRect">
              <a:avLst>
                <a:gd name="adj" fmla="val 12600"/>
              </a:avLst>
            </a:prstGeom>
            <a:solidFill>
              <a:srgbClr val="1ED76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Calibri"/>
                <a:ea typeface="Calibri"/>
                <a:cs typeface="Calibri"/>
                <a:sym typeface="Calibri"/>
              </a:endParaRPr>
            </a:p>
          </p:txBody>
        </p:sp>
        <p:pic>
          <p:nvPicPr>
            <p:cNvPr id="544" name="Google Shape;544;p2" descr="Add with solid fill">
              <a:hlinkClick r:id="rId6" action="ppaction://hlinksldjump"/>
            </p:cNvPr>
            <p:cNvPicPr preferRelativeResize="0"/>
            <p:nvPr/>
          </p:nvPicPr>
          <p:blipFill rotWithShape="1">
            <a:blip r:embed="rId7">
              <a:alphaModFix/>
            </a:blip>
            <a:srcRect/>
            <a:stretch/>
          </p:blipFill>
          <p:spPr>
            <a:xfrm>
              <a:off x="472263" y="2255714"/>
              <a:ext cx="121788" cy="121788"/>
            </a:xfrm>
            <a:prstGeom prst="rect">
              <a:avLst/>
            </a:prstGeom>
            <a:noFill/>
            <a:ln>
              <a:noFill/>
            </a:ln>
          </p:spPr>
        </p:pic>
      </p:grpSp>
      <p:sp>
        <p:nvSpPr>
          <p:cNvPr id="545" name="Google Shape;545;p2"/>
          <p:cNvSpPr txBox="1"/>
          <p:nvPr/>
        </p:nvSpPr>
        <p:spPr>
          <a:xfrm>
            <a:off x="9179452" y="328925"/>
            <a:ext cx="10110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chemeClr val="lt1"/>
                </a:solidFill>
                <a:latin typeface="Poppins Medium"/>
                <a:ea typeface="Poppins Medium"/>
                <a:cs typeface="Poppins Medium"/>
                <a:sym typeface="Poppins Medium"/>
              </a:rPr>
              <a:t>Premium</a:t>
            </a:r>
            <a:endParaRPr sz="1400" b="0" i="0" u="none" strike="noStrike" cap="none">
              <a:solidFill>
                <a:srgbClr val="000000"/>
              </a:solidFill>
              <a:latin typeface="Arial"/>
              <a:ea typeface="Arial"/>
              <a:cs typeface="Arial"/>
              <a:sym typeface="Arial"/>
            </a:endParaRPr>
          </a:p>
        </p:txBody>
      </p:sp>
      <p:sp>
        <p:nvSpPr>
          <p:cNvPr id="546" name="Google Shape;546;p2"/>
          <p:cNvSpPr txBox="1"/>
          <p:nvPr/>
        </p:nvSpPr>
        <p:spPr>
          <a:xfrm>
            <a:off x="3216676" y="1221950"/>
            <a:ext cx="4883100" cy="769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IN" sz="4400" b="0" i="0" u="none" strike="noStrike" cap="none">
                <a:solidFill>
                  <a:srgbClr val="1ED760"/>
                </a:solidFill>
                <a:latin typeface="Poppins Medium"/>
                <a:ea typeface="Poppins Medium"/>
                <a:cs typeface="Poppins Medium"/>
                <a:sym typeface="Poppins Medium"/>
              </a:rPr>
              <a:t>Data</a:t>
            </a:r>
            <a:endParaRPr sz="1400" b="0" i="0" u="none" strike="noStrike" cap="none">
              <a:solidFill>
                <a:srgbClr val="000000"/>
              </a:solidFill>
              <a:latin typeface="Arial"/>
              <a:ea typeface="Arial"/>
              <a:cs typeface="Arial"/>
              <a:sym typeface="Arial"/>
            </a:endParaRPr>
          </a:p>
        </p:txBody>
      </p:sp>
      <p:sp>
        <p:nvSpPr>
          <p:cNvPr id="547" name="Google Shape;547;p2"/>
          <p:cNvSpPr txBox="1"/>
          <p:nvPr/>
        </p:nvSpPr>
        <p:spPr>
          <a:xfrm>
            <a:off x="3369085" y="1898907"/>
            <a:ext cx="8575200" cy="1939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Open Sans"/>
                <a:ea typeface="Open Sans"/>
                <a:cs typeface="Open Sans"/>
                <a:sym typeface="Open Sans"/>
              </a:rPr>
              <a:t>Our data was obtained from a Kaggle dataset pulled from Spotify’s API using its Audio Analysis feature, which allows us to quantify audible features in music tracks. </a:t>
            </a:r>
            <a:endParaRPr sz="1200" b="0" i="0" u="none" strike="noStrike" cap="none">
              <a:solidFill>
                <a:srgbClr val="B4B5B2"/>
              </a:solidFill>
              <a:latin typeface="Open Sans"/>
              <a:ea typeface="Open Sans"/>
              <a:cs typeface="Open Sans"/>
              <a:sym typeface="Open Sans"/>
            </a:endParaRPr>
          </a:p>
          <a:p>
            <a:pPr marL="457200" marR="0" lvl="0" indent="-304800" algn="l" rtl="0">
              <a:lnSpc>
                <a:spcPct val="100000"/>
              </a:lnSpc>
              <a:spcBef>
                <a:spcPts val="0"/>
              </a:spcBef>
              <a:spcAft>
                <a:spcPts val="0"/>
              </a:spcAft>
              <a:buClr>
                <a:srgbClr val="B4B5B2"/>
              </a:buClr>
              <a:buSzPts val="1200"/>
              <a:buFont typeface="Open Sans"/>
              <a:buChar char="●"/>
            </a:pPr>
            <a:r>
              <a:rPr lang="en-IN" sz="1200" b="0" i="0" u="none" strike="noStrike" cap="none">
                <a:solidFill>
                  <a:srgbClr val="B4B5B2"/>
                </a:solidFill>
                <a:latin typeface="Open Sans"/>
                <a:ea typeface="Open Sans"/>
                <a:cs typeface="Open Sans"/>
                <a:sym typeface="Open Sans"/>
              </a:rPr>
              <a:t>Informational features include </a:t>
            </a:r>
            <a:r>
              <a:rPr lang="en-IN" sz="1200" b="1" i="0" u="none" strike="noStrike" cap="none">
                <a:solidFill>
                  <a:srgbClr val="B4B5B2"/>
                </a:solidFill>
                <a:latin typeface="Open Sans"/>
                <a:ea typeface="Open Sans"/>
                <a:cs typeface="Open Sans"/>
                <a:sym typeface="Open Sans"/>
              </a:rPr>
              <a:t>track</a:t>
            </a:r>
            <a:r>
              <a:rPr lang="en-IN" sz="1200" b="0" i="0" u="none" strike="noStrike" cap="none">
                <a:solidFill>
                  <a:srgbClr val="B4B5B2"/>
                </a:solidFill>
                <a:latin typeface="Open Sans"/>
                <a:ea typeface="Open Sans"/>
                <a:cs typeface="Open Sans"/>
                <a:sym typeface="Open Sans"/>
              </a:rPr>
              <a:t>,</a:t>
            </a:r>
            <a:r>
              <a:rPr lang="en-IN" sz="1200" b="1" i="0" u="none" strike="noStrike" cap="none">
                <a:solidFill>
                  <a:srgbClr val="B4B5B2"/>
                </a:solidFill>
                <a:latin typeface="Open Sans"/>
                <a:ea typeface="Open Sans"/>
                <a:cs typeface="Open Sans"/>
                <a:sym typeface="Open Sans"/>
              </a:rPr>
              <a:t> artist</a:t>
            </a:r>
            <a:r>
              <a:rPr lang="en-IN" sz="1200" b="0" i="0" u="none" strike="noStrike" cap="none">
                <a:solidFill>
                  <a:srgbClr val="B4B5B2"/>
                </a:solidFill>
                <a:latin typeface="Open Sans"/>
                <a:ea typeface="Open Sans"/>
                <a:cs typeface="Open Sans"/>
                <a:sym typeface="Open Sans"/>
              </a:rPr>
              <a:t>, and </a:t>
            </a:r>
            <a:r>
              <a:rPr lang="en-IN" sz="1200" b="1" i="0" u="none" strike="noStrike" cap="none">
                <a:solidFill>
                  <a:srgbClr val="B4B5B2"/>
                </a:solidFill>
                <a:latin typeface="Open Sans"/>
                <a:ea typeface="Open Sans"/>
                <a:cs typeface="Open Sans"/>
                <a:sym typeface="Open Sans"/>
              </a:rPr>
              <a:t>URI</a:t>
            </a:r>
            <a:r>
              <a:rPr lang="en-IN" sz="1200" b="0" i="0" u="none" strike="noStrike" cap="none">
                <a:solidFill>
                  <a:srgbClr val="B4B5B2"/>
                </a:solidFill>
                <a:latin typeface="Open Sans"/>
                <a:ea typeface="Open Sans"/>
                <a:cs typeface="Open Sans"/>
                <a:sym typeface="Open Sans"/>
              </a:rPr>
              <a:t> (unique identifier)</a:t>
            </a:r>
            <a:endParaRPr sz="1200" b="0" i="0" u="none" strike="noStrike" cap="none">
              <a:solidFill>
                <a:srgbClr val="B4B5B2"/>
              </a:solidFill>
              <a:latin typeface="Open Sans"/>
              <a:ea typeface="Open Sans"/>
              <a:cs typeface="Open Sans"/>
              <a:sym typeface="Open Sans"/>
            </a:endParaRPr>
          </a:p>
          <a:p>
            <a:pPr marL="457200" marR="0" lvl="0" indent="-304800" algn="l" rtl="0">
              <a:lnSpc>
                <a:spcPct val="100000"/>
              </a:lnSpc>
              <a:spcBef>
                <a:spcPts val="0"/>
              </a:spcBef>
              <a:spcAft>
                <a:spcPts val="0"/>
              </a:spcAft>
              <a:buClr>
                <a:srgbClr val="B4B5B2"/>
              </a:buClr>
              <a:buSzPts val="1200"/>
              <a:buFont typeface="Open Sans"/>
              <a:buChar char="●"/>
            </a:pPr>
            <a:r>
              <a:rPr lang="en-IN" sz="1200" b="0" i="0" u="none" strike="noStrike" cap="none">
                <a:solidFill>
                  <a:srgbClr val="B4B5B2"/>
                </a:solidFill>
                <a:latin typeface="Open Sans"/>
                <a:ea typeface="Open Sans"/>
                <a:cs typeface="Open Sans"/>
                <a:sym typeface="Open Sans"/>
              </a:rPr>
              <a:t>Musical features such as </a:t>
            </a:r>
            <a:r>
              <a:rPr lang="en-IN" sz="1200" b="1" i="0" u="none" strike="noStrike" cap="none">
                <a:solidFill>
                  <a:srgbClr val="B4B5B2"/>
                </a:solidFill>
                <a:latin typeface="Open Sans"/>
                <a:ea typeface="Open Sans"/>
                <a:cs typeface="Open Sans"/>
                <a:sym typeface="Open Sans"/>
              </a:rPr>
              <a:t>key</a:t>
            </a:r>
            <a:r>
              <a:rPr lang="en-IN" sz="1200" b="0" i="0" u="none" strike="noStrike" cap="none">
                <a:solidFill>
                  <a:srgbClr val="B4B5B2"/>
                </a:solidFill>
                <a:latin typeface="Open Sans"/>
                <a:ea typeface="Open Sans"/>
                <a:cs typeface="Open Sans"/>
                <a:sym typeface="Open Sans"/>
              </a:rPr>
              <a:t> (1:C, 2:C#, etc.), </a:t>
            </a:r>
            <a:r>
              <a:rPr lang="en-IN" sz="1200" b="1" i="0" u="none" strike="noStrike" cap="none">
                <a:solidFill>
                  <a:srgbClr val="B4B5B2"/>
                </a:solidFill>
                <a:latin typeface="Open Sans"/>
                <a:ea typeface="Open Sans"/>
                <a:cs typeface="Open Sans"/>
                <a:sym typeface="Open Sans"/>
              </a:rPr>
              <a:t>loudness</a:t>
            </a:r>
            <a:r>
              <a:rPr lang="en-IN" sz="1200" b="0" i="0" u="none" strike="noStrike" cap="none">
                <a:solidFill>
                  <a:srgbClr val="B4B5B2"/>
                </a:solidFill>
                <a:latin typeface="Open Sans"/>
                <a:ea typeface="Open Sans"/>
                <a:cs typeface="Open Sans"/>
                <a:sym typeface="Open Sans"/>
              </a:rPr>
              <a:t> (db), </a:t>
            </a:r>
            <a:r>
              <a:rPr lang="en-IN" sz="1200" b="1" i="0" u="none" strike="noStrike" cap="none">
                <a:solidFill>
                  <a:srgbClr val="B4B5B2"/>
                </a:solidFill>
                <a:latin typeface="Open Sans"/>
                <a:ea typeface="Open Sans"/>
                <a:cs typeface="Open Sans"/>
                <a:sym typeface="Open Sans"/>
              </a:rPr>
              <a:t>mode</a:t>
            </a:r>
            <a:r>
              <a:rPr lang="en-IN" sz="1200" b="0" i="0" u="none" strike="noStrike" cap="none">
                <a:solidFill>
                  <a:srgbClr val="B4B5B2"/>
                </a:solidFill>
                <a:latin typeface="Open Sans"/>
                <a:ea typeface="Open Sans"/>
                <a:cs typeface="Open Sans"/>
                <a:sym typeface="Open Sans"/>
              </a:rPr>
              <a:t> (1:major, 0:minor), </a:t>
            </a:r>
            <a:r>
              <a:rPr lang="en-IN" sz="1200" b="1" i="0" u="none" strike="noStrike" cap="none">
                <a:solidFill>
                  <a:srgbClr val="B4B5B2"/>
                </a:solidFill>
                <a:latin typeface="Open Sans"/>
                <a:ea typeface="Open Sans"/>
                <a:cs typeface="Open Sans"/>
                <a:sym typeface="Open Sans"/>
              </a:rPr>
              <a:t>tempo</a:t>
            </a:r>
            <a:r>
              <a:rPr lang="en-IN" sz="1200" b="0" i="0" u="none" strike="noStrike" cap="none">
                <a:solidFill>
                  <a:srgbClr val="B4B5B2"/>
                </a:solidFill>
                <a:latin typeface="Open Sans"/>
                <a:ea typeface="Open Sans"/>
                <a:cs typeface="Open Sans"/>
                <a:sym typeface="Open Sans"/>
              </a:rPr>
              <a:t> (bpm), </a:t>
            </a:r>
            <a:r>
              <a:rPr lang="en-IN" sz="1200" b="1" i="0" u="none" strike="noStrike" cap="none">
                <a:solidFill>
                  <a:srgbClr val="B4B5B2"/>
                </a:solidFill>
                <a:latin typeface="Open Sans"/>
                <a:ea typeface="Open Sans"/>
                <a:cs typeface="Open Sans"/>
                <a:sym typeface="Open Sans"/>
              </a:rPr>
              <a:t>duration</a:t>
            </a:r>
            <a:r>
              <a:rPr lang="en-IN" sz="1200" b="0" i="0" u="none" strike="noStrike" cap="none">
                <a:solidFill>
                  <a:srgbClr val="B4B5B2"/>
                </a:solidFill>
                <a:latin typeface="Open Sans"/>
                <a:ea typeface="Open Sans"/>
                <a:cs typeface="Open Sans"/>
                <a:sym typeface="Open Sans"/>
              </a:rPr>
              <a:t> (milliseconds), </a:t>
            </a:r>
            <a:r>
              <a:rPr lang="en-IN" sz="1200" b="1" i="0" u="none" strike="noStrike" cap="none">
                <a:solidFill>
                  <a:srgbClr val="B4B5B2"/>
                </a:solidFill>
                <a:latin typeface="Open Sans"/>
                <a:ea typeface="Open Sans"/>
                <a:cs typeface="Open Sans"/>
                <a:sym typeface="Open Sans"/>
              </a:rPr>
              <a:t>time_signature</a:t>
            </a:r>
            <a:r>
              <a:rPr lang="en-IN" sz="1200" b="0" i="0" u="none" strike="noStrike" cap="none">
                <a:solidFill>
                  <a:srgbClr val="B4B5B2"/>
                </a:solidFill>
                <a:latin typeface="Open Sans"/>
                <a:ea typeface="Open Sans"/>
                <a:cs typeface="Open Sans"/>
                <a:sym typeface="Open Sans"/>
              </a:rPr>
              <a:t> (per measure),</a:t>
            </a:r>
            <a:r>
              <a:rPr lang="en-IN" sz="1200" b="1" i="0" u="none" strike="noStrike" cap="none">
                <a:solidFill>
                  <a:srgbClr val="B4B5B2"/>
                </a:solidFill>
                <a:latin typeface="Open Sans"/>
                <a:ea typeface="Open Sans"/>
                <a:cs typeface="Open Sans"/>
                <a:sym typeface="Open Sans"/>
              </a:rPr>
              <a:t> chorus_hit</a:t>
            </a:r>
            <a:r>
              <a:rPr lang="en-IN" sz="1200" b="0" i="0" u="none" strike="noStrike" cap="none">
                <a:solidFill>
                  <a:srgbClr val="B4B5B2"/>
                </a:solidFill>
                <a:latin typeface="Open Sans"/>
                <a:ea typeface="Open Sans"/>
                <a:cs typeface="Open Sans"/>
                <a:sym typeface="Open Sans"/>
              </a:rPr>
              <a:t>, </a:t>
            </a:r>
            <a:r>
              <a:rPr lang="en-IN" sz="1200" b="1" i="0" u="none" strike="noStrike" cap="none">
                <a:solidFill>
                  <a:srgbClr val="B4B5B2"/>
                </a:solidFill>
                <a:latin typeface="Open Sans"/>
                <a:ea typeface="Open Sans"/>
                <a:cs typeface="Open Sans"/>
                <a:sym typeface="Open Sans"/>
              </a:rPr>
              <a:t>sections</a:t>
            </a:r>
            <a:r>
              <a:rPr lang="en-IN" sz="1200" b="0" i="0" u="none" strike="noStrike" cap="none">
                <a:solidFill>
                  <a:srgbClr val="B4B5B2"/>
                </a:solidFill>
                <a:latin typeface="Open Sans"/>
                <a:ea typeface="Open Sans"/>
                <a:cs typeface="Open Sans"/>
                <a:sym typeface="Open Sans"/>
              </a:rPr>
              <a:t>.</a:t>
            </a:r>
            <a:endParaRPr sz="1200" b="0" i="0" u="none" strike="noStrike" cap="none">
              <a:solidFill>
                <a:srgbClr val="B4B5B2"/>
              </a:solidFill>
              <a:latin typeface="Open Sans"/>
              <a:ea typeface="Open Sans"/>
              <a:cs typeface="Open Sans"/>
              <a:sym typeface="Open Sans"/>
            </a:endParaRPr>
          </a:p>
          <a:p>
            <a:pPr marL="457200" marR="0" lvl="0" indent="-304800" algn="l" rtl="0">
              <a:lnSpc>
                <a:spcPct val="100000"/>
              </a:lnSpc>
              <a:spcBef>
                <a:spcPts val="0"/>
              </a:spcBef>
              <a:spcAft>
                <a:spcPts val="0"/>
              </a:spcAft>
              <a:buClr>
                <a:srgbClr val="B4B5B2"/>
              </a:buClr>
              <a:buSzPts val="1200"/>
              <a:buFont typeface="Open Sans"/>
              <a:buChar char="●"/>
            </a:pPr>
            <a:r>
              <a:rPr lang="en-IN" sz="1200" b="0" i="0" u="none" strike="noStrike" cap="none">
                <a:solidFill>
                  <a:srgbClr val="B4B5B2"/>
                </a:solidFill>
                <a:latin typeface="Open Sans"/>
                <a:ea typeface="Open Sans"/>
                <a:cs typeface="Open Sans"/>
                <a:sym typeface="Open Sans"/>
              </a:rPr>
              <a:t>Confidence measures such as </a:t>
            </a:r>
            <a:r>
              <a:rPr lang="en-IN" sz="1200" b="1" i="0" u="none" strike="noStrike" cap="none">
                <a:solidFill>
                  <a:srgbClr val="B4B5B2"/>
                </a:solidFill>
                <a:latin typeface="Open Sans"/>
                <a:ea typeface="Open Sans"/>
                <a:cs typeface="Open Sans"/>
                <a:sym typeface="Open Sans"/>
              </a:rPr>
              <a:t>energy</a:t>
            </a:r>
            <a:r>
              <a:rPr lang="en-IN" sz="1200" b="0" i="0" u="none" strike="noStrike" cap="none">
                <a:solidFill>
                  <a:srgbClr val="B4B5B2"/>
                </a:solidFill>
                <a:latin typeface="Open Sans"/>
                <a:ea typeface="Open Sans"/>
                <a:cs typeface="Open Sans"/>
                <a:sym typeface="Open Sans"/>
              </a:rPr>
              <a:t>, </a:t>
            </a:r>
            <a:r>
              <a:rPr lang="en-IN" sz="1200" b="1" i="0" u="none" strike="noStrike" cap="none">
                <a:solidFill>
                  <a:srgbClr val="B4B5B2"/>
                </a:solidFill>
                <a:latin typeface="Open Sans"/>
                <a:ea typeface="Open Sans"/>
                <a:cs typeface="Open Sans"/>
                <a:sym typeface="Open Sans"/>
              </a:rPr>
              <a:t>instrumentalness</a:t>
            </a:r>
            <a:r>
              <a:rPr lang="en-IN" sz="1200" b="0" i="0" u="none" strike="noStrike" cap="none">
                <a:solidFill>
                  <a:srgbClr val="B4B5B2"/>
                </a:solidFill>
                <a:latin typeface="Open Sans"/>
                <a:ea typeface="Open Sans"/>
                <a:cs typeface="Open Sans"/>
                <a:sym typeface="Open Sans"/>
              </a:rPr>
              <a:t>, </a:t>
            </a:r>
            <a:r>
              <a:rPr lang="en-IN" sz="1200" b="1" i="0" u="none" strike="noStrike" cap="none">
                <a:solidFill>
                  <a:srgbClr val="B4B5B2"/>
                </a:solidFill>
                <a:latin typeface="Open Sans"/>
                <a:ea typeface="Open Sans"/>
                <a:cs typeface="Open Sans"/>
                <a:sym typeface="Open Sans"/>
              </a:rPr>
              <a:t>acousticness</a:t>
            </a:r>
            <a:r>
              <a:rPr lang="en-IN" sz="1200" b="0" i="0" u="none" strike="noStrike" cap="none">
                <a:solidFill>
                  <a:srgbClr val="B4B5B2"/>
                </a:solidFill>
                <a:latin typeface="Open Sans"/>
                <a:ea typeface="Open Sans"/>
                <a:cs typeface="Open Sans"/>
                <a:sym typeface="Open Sans"/>
              </a:rPr>
              <a:t>, </a:t>
            </a:r>
            <a:r>
              <a:rPr lang="en-IN" sz="1200" b="1" i="0" u="none" strike="noStrike" cap="none">
                <a:solidFill>
                  <a:srgbClr val="B4B5B2"/>
                </a:solidFill>
                <a:latin typeface="Open Sans"/>
                <a:ea typeface="Open Sans"/>
                <a:cs typeface="Open Sans"/>
                <a:sym typeface="Open Sans"/>
              </a:rPr>
              <a:t>speechiness</a:t>
            </a:r>
            <a:r>
              <a:rPr lang="en-IN" sz="1200" b="0" i="0" u="none" strike="noStrike" cap="none">
                <a:solidFill>
                  <a:srgbClr val="B4B5B2"/>
                </a:solidFill>
                <a:latin typeface="Open Sans"/>
                <a:ea typeface="Open Sans"/>
                <a:cs typeface="Open Sans"/>
                <a:sym typeface="Open Sans"/>
              </a:rPr>
              <a:t>, </a:t>
            </a:r>
            <a:r>
              <a:rPr lang="en-IN" sz="1200" b="1" i="0" u="none" strike="noStrike" cap="none">
                <a:solidFill>
                  <a:srgbClr val="B4B5B2"/>
                </a:solidFill>
                <a:latin typeface="Open Sans"/>
                <a:ea typeface="Open Sans"/>
                <a:cs typeface="Open Sans"/>
                <a:sym typeface="Open Sans"/>
              </a:rPr>
              <a:t>liveness</a:t>
            </a:r>
            <a:r>
              <a:rPr lang="en-IN" sz="1200" b="0" i="0" u="none" strike="noStrike" cap="none">
                <a:solidFill>
                  <a:srgbClr val="B4B5B2"/>
                </a:solidFill>
                <a:latin typeface="Open Sans"/>
                <a:ea typeface="Open Sans"/>
                <a:cs typeface="Open Sans"/>
                <a:sym typeface="Open Sans"/>
              </a:rPr>
              <a:t>, </a:t>
            </a:r>
            <a:r>
              <a:rPr lang="en-IN" sz="1200" b="1" i="0" u="none" strike="noStrike" cap="none">
                <a:solidFill>
                  <a:srgbClr val="B4B5B2"/>
                </a:solidFill>
                <a:latin typeface="Open Sans"/>
                <a:ea typeface="Open Sans"/>
                <a:cs typeface="Open Sans"/>
                <a:sym typeface="Open Sans"/>
              </a:rPr>
              <a:t>valence</a:t>
            </a:r>
            <a:endParaRPr sz="1200" b="1" i="0" u="none" strike="noStrike" cap="none">
              <a:solidFill>
                <a:srgbClr val="B4B5B2"/>
              </a:solidFill>
              <a:latin typeface="Open Sans"/>
              <a:ea typeface="Open Sans"/>
              <a:cs typeface="Open Sans"/>
              <a:sym typeface="Open Sans"/>
            </a:endParaRPr>
          </a:p>
          <a:p>
            <a:pPr marL="457200" marR="0" lvl="0" indent="-304800" algn="l" rtl="0">
              <a:lnSpc>
                <a:spcPct val="100000"/>
              </a:lnSpc>
              <a:spcBef>
                <a:spcPts val="0"/>
              </a:spcBef>
              <a:spcAft>
                <a:spcPts val="0"/>
              </a:spcAft>
              <a:buClr>
                <a:srgbClr val="B4B5B2"/>
              </a:buClr>
              <a:buSzPts val="1200"/>
              <a:buFont typeface="Open Sans"/>
              <a:buChar char="●"/>
            </a:pPr>
            <a:r>
              <a:rPr lang="en-IN" sz="1200" b="0" i="0" u="none" strike="noStrike" cap="none">
                <a:solidFill>
                  <a:srgbClr val="B4B5B2"/>
                </a:solidFill>
                <a:latin typeface="Open Sans"/>
                <a:ea typeface="Open Sans"/>
                <a:cs typeface="Open Sans"/>
                <a:sym typeface="Open Sans"/>
              </a:rPr>
              <a:t>Calculated variables such as </a:t>
            </a:r>
            <a:r>
              <a:rPr lang="en-IN" sz="1200" b="1" i="0" u="none" strike="noStrike" cap="none">
                <a:solidFill>
                  <a:srgbClr val="B4B5B2"/>
                </a:solidFill>
                <a:latin typeface="Open Sans"/>
                <a:ea typeface="Open Sans"/>
                <a:cs typeface="Open Sans"/>
                <a:sym typeface="Open Sans"/>
              </a:rPr>
              <a:t>danceability</a:t>
            </a:r>
            <a:r>
              <a:rPr lang="en-IN" sz="1200" b="0" i="0" u="none" strike="noStrike" cap="none">
                <a:solidFill>
                  <a:srgbClr val="B4B5B2"/>
                </a:solidFill>
                <a:latin typeface="Open Sans"/>
                <a:ea typeface="Open Sans"/>
                <a:cs typeface="Open Sans"/>
                <a:sym typeface="Open Sans"/>
              </a:rPr>
              <a:t> (combination of musical elements:  tempo, rhythm stability, beat strength, and overall regularity)</a:t>
            </a:r>
            <a:endParaRPr sz="1200" b="0" i="0" u="none" strike="noStrike" cap="none">
              <a:solidFill>
                <a:srgbClr val="B4B5B2"/>
              </a:solidFill>
              <a:latin typeface="Open Sans"/>
              <a:ea typeface="Open Sans"/>
              <a:cs typeface="Open Sans"/>
              <a:sym typeface="Open Sans"/>
            </a:endParaRPr>
          </a:p>
          <a:p>
            <a:pPr marL="457200" marR="0" lvl="0" indent="-304800" algn="l" rtl="0">
              <a:lnSpc>
                <a:spcPct val="100000"/>
              </a:lnSpc>
              <a:spcBef>
                <a:spcPts val="0"/>
              </a:spcBef>
              <a:spcAft>
                <a:spcPts val="0"/>
              </a:spcAft>
              <a:buClr>
                <a:srgbClr val="B4B5B2"/>
              </a:buClr>
              <a:buSzPts val="1200"/>
              <a:buFont typeface="Open Sans"/>
              <a:buChar char="●"/>
            </a:pPr>
            <a:r>
              <a:rPr lang="en-IN" sz="1200" b="0" i="0" u="none" strike="noStrike" cap="none">
                <a:solidFill>
                  <a:srgbClr val="B4B5B2"/>
                </a:solidFill>
                <a:latin typeface="Open Sans"/>
                <a:ea typeface="Open Sans"/>
                <a:cs typeface="Open Sans"/>
                <a:sym typeface="Open Sans"/>
              </a:rPr>
              <a:t>Target variable is </a:t>
            </a:r>
            <a:r>
              <a:rPr lang="en-IN" sz="1200" b="1" i="0" u="none" strike="noStrike" cap="none">
                <a:solidFill>
                  <a:srgbClr val="B4B5B2"/>
                </a:solidFill>
                <a:latin typeface="Open Sans"/>
                <a:ea typeface="Open Sans"/>
                <a:cs typeface="Open Sans"/>
                <a:sym typeface="Open Sans"/>
              </a:rPr>
              <a:t>target</a:t>
            </a:r>
            <a:r>
              <a:rPr lang="en-IN" sz="1200" b="0" i="0" u="none" strike="noStrike" cap="none">
                <a:solidFill>
                  <a:srgbClr val="B4B5B2"/>
                </a:solidFill>
                <a:latin typeface="Open Sans"/>
                <a:ea typeface="Open Sans"/>
                <a:cs typeface="Open Sans"/>
                <a:sym typeface="Open Sans"/>
              </a:rPr>
              <a:t> which is the popularity indicator (1 = popular, 0 = unpopular) as determined by the Top 100 charts.</a:t>
            </a:r>
            <a:endParaRPr sz="1200" b="0" i="0" u="none" strike="noStrike" cap="none">
              <a:solidFill>
                <a:srgbClr val="B4B5B2"/>
              </a:solidFill>
              <a:latin typeface="Open Sans"/>
              <a:ea typeface="Open Sans"/>
              <a:cs typeface="Open Sans"/>
              <a:sym typeface="Open San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2C2C2C"/>
            </a:gs>
            <a:gs pos="55000">
              <a:schemeClr val="dk1"/>
            </a:gs>
            <a:gs pos="100000">
              <a:schemeClr val="dk1"/>
            </a:gs>
          </a:gsLst>
          <a:lin ang="5400000" scaled="0"/>
        </a:gradFill>
        <a:effectLst/>
      </p:bgPr>
    </p:bg>
    <p:spTree>
      <p:nvGrpSpPr>
        <p:cNvPr id="1" name="Shape 551"/>
        <p:cNvGrpSpPr/>
        <p:nvPr/>
      </p:nvGrpSpPr>
      <p:grpSpPr>
        <a:xfrm>
          <a:off x="0" y="0"/>
          <a:ext cx="0" cy="0"/>
          <a:chOff x="0" y="0"/>
          <a:chExt cx="0" cy="0"/>
        </a:xfrm>
      </p:grpSpPr>
      <p:sp>
        <p:nvSpPr>
          <p:cNvPr id="552" name="Google Shape;552;p8"/>
          <p:cNvSpPr/>
          <p:nvPr/>
        </p:nvSpPr>
        <p:spPr>
          <a:xfrm>
            <a:off x="0" y="0"/>
            <a:ext cx="3008671" cy="68580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553" name="Google Shape;553;p8"/>
          <p:cNvGrpSpPr/>
          <p:nvPr/>
        </p:nvGrpSpPr>
        <p:grpSpPr>
          <a:xfrm>
            <a:off x="400078" y="221673"/>
            <a:ext cx="361410" cy="70427"/>
            <a:chOff x="249382" y="221673"/>
            <a:chExt cx="234616" cy="45719"/>
          </a:xfrm>
        </p:grpSpPr>
        <p:sp>
          <p:nvSpPr>
            <p:cNvPr id="554" name="Google Shape;554;p8"/>
            <p:cNvSpPr/>
            <p:nvPr/>
          </p:nvSpPr>
          <p:spPr>
            <a:xfrm>
              <a:off x="249382" y="221673"/>
              <a:ext cx="45719" cy="45719"/>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55" name="Google Shape;555;p8"/>
            <p:cNvSpPr/>
            <p:nvPr/>
          </p:nvSpPr>
          <p:spPr>
            <a:xfrm>
              <a:off x="344632" y="221673"/>
              <a:ext cx="45719" cy="45719"/>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56" name="Google Shape;556;p8"/>
            <p:cNvSpPr/>
            <p:nvPr/>
          </p:nvSpPr>
          <p:spPr>
            <a:xfrm>
              <a:off x="438279" y="221673"/>
              <a:ext cx="45719" cy="45719"/>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sp>
        <p:nvSpPr>
          <p:cNvPr id="557" name="Google Shape;557;p8"/>
          <p:cNvSpPr/>
          <p:nvPr/>
        </p:nvSpPr>
        <p:spPr>
          <a:xfrm>
            <a:off x="10428440" y="294121"/>
            <a:ext cx="1363509" cy="297947"/>
          </a:xfrm>
          <a:prstGeom prst="roundRect">
            <a:avLst>
              <a:gd name="adj" fmla="val 50000"/>
            </a:avLst>
          </a:prstGeom>
          <a:solidFill>
            <a:srgbClr val="0A080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58" name="Google Shape;558;p8"/>
          <p:cNvSpPr txBox="1"/>
          <p:nvPr/>
        </p:nvSpPr>
        <p:spPr>
          <a:xfrm>
            <a:off x="10659597" y="328923"/>
            <a:ext cx="909300"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dirty="0">
                <a:solidFill>
                  <a:schemeClr val="lt1"/>
                </a:solidFill>
                <a:latin typeface="Poppins Medium"/>
                <a:cs typeface="Poppins Medium"/>
                <a:sym typeface="Poppins Medium"/>
              </a:rPr>
              <a:t>Alex</a:t>
            </a:r>
            <a:endParaRPr sz="1400" b="0" i="0" u="none" strike="noStrike" cap="none" dirty="0">
              <a:solidFill>
                <a:srgbClr val="000000"/>
              </a:solidFill>
              <a:latin typeface="Arial"/>
              <a:ea typeface="Arial"/>
              <a:cs typeface="Arial"/>
              <a:sym typeface="Arial"/>
            </a:endParaRPr>
          </a:p>
        </p:txBody>
      </p:sp>
      <p:sp>
        <p:nvSpPr>
          <p:cNvPr id="559" name="Google Shape;559;p8"/>
          <p:cNvSpPr/>
          <p:nvPr/>
        </p:nvSpPr>
        <p:spPr>
          <a:xfrm>
            <a:off x="9104466" y="294121"/>
            <a:ext cx="1011000" cy="297900"/>
          </a:xfrm>
          <a:prstGeom prst="roundRect">
            <a:avLst>
              <a:gd name="adj" fmla="val 50000"/>
            </a:avLst>
          </a:prstGeom>
          <a:noFill/>
          <a:ln w="9525"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60" name="Google Shape;560;p8"/>
          <p:cNvSpPr/>
          <p:nvPr/>
        </p:nvSpPr>
        <p:spPr>
          <a:xfrm>
            <a:off x="10465928" y="322008"/>
            <a:ext cx="238127" cy="238127"/>
          </a:xfrm>
          <a:prstGeom prst="ellipse">
            <a:avLst/>
          </a:prstGeom>
          <a:solidFill>
            <a:srgbClr val="55555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61" name="Google Shape;561;p8"/>
          <p:cNvSpPr/>
          <p:nvPr/>
        </p:nvSpPr>
        <p:spPr>
          <a:xfrm>
            <a:off x="10526959" y="377048"/>
            <a:ext cx="116064" cy="128047"/>
          </a:xfrm>
          <a:custGeom>
            <a:avLst/>
            <a:gdLst/>
            <a:ahLst/>
            <a:cxnLst/>
            <a:rect l="l" t="t" r="r" b="b"/>
            <a:pathLst>
              <a:path w="116064" h="128047" extrusionOk="0">
                <a:moveTo>
                  <a:pt x="115527" y="108391"/>
                </a:moveTo>
                <a:cubicBezTo>
                  <a:pt x="113261" y="93389"/>
                  <a:pt x="106280" y="81019"/>
                  <a:pt x="94646" y="71344"/>
                </a:cubicBezTo>
                <a:cubicBezTo>
                  <a:pt x="90176" y="67609"/>
                  <a:pt x="85154" y="64731"/>
                  <a:pt x="79582" y="62465"/>
                </a:cubicBezTo>
                <a:cubicBezTo>
                  <a:pt x="95932" y="49177"/>
                  <a:pt x="96973" y="26153"/>
                  <a:pt x="84052" y="11702"/>
                </a:cubicBezTo>
                <a:cubicBezTo>
                  <a:pt x="71315" y="-2627"/>
                  <a:pt x="49516" y="-3974"/>
                  <a:pt x="35187" y="8640"/>
                </a:cubicBezTo>
                <a:cubicBezTo>
                  <a:pt x="27900" y="15070"/>
                  <a:pt x="23859" y="23214"/>
                  <a:pt x="23308" y="32889"/>
                </a:cubicBezTo>
                <a:cubicBezTo>
                  <a:pt x="22696" y="44891"/>
                  <a:pt x="27288" y="54689"/>
                  <a:pt x="36534" y="62404"/>
                </a:cubicBezTo>
                <a:cubicBezTo>
                  <a:pt x="36106" y="62588"/>
                  <a:pt x="35800" y="62771"/>
                  <a:pt x="35432" y="62894"/>
                </a:cubicBezTo>
                <a:cubicBezTo>
                  <a:pt x="20981" y="69201"/>
                  <a:pt x="10694" y="79611"/>
                  <a:pt x="4448" y="94123"/>
                </a:cubicBezTo>
                <a:cubicBezTo>
                  <a:pt x="529" y="103370"/>
                  <a:pt x="-329" y="112984"/>
                  <a:pt x="100" y="122842"/>
                </a:cubicBezTo>
                <a:cubicBezTo>
                  <a:pt x="100" y="124189"/>
                  <a:pt x="712" y="125292"/>
                  <a:pt x="1631" y="126210"/>
                </a:cubicBezTo>
                <a:cubicBezTo>
                  <a:pt x="2917" y="127557"/>
                  <a:pt x="4570" y="128047"/>
                  <a:pt x="6407" y="128047"/>
                </a:cubicBezTo>
                <a:cubicBezTo>
                  <a:pt x="40821" y="128047"/>
                  <a:pt x="75234" y="128047"/>
                  <a:pt x="109648" y="128047"/>
                </a:cubicBezTo>
                <a:cubicBezTo>
                  <a:pt x="110077" y="128047"/>
                  <a:pt x="110567" y="128047"/>
                  <a:pt x="110995" y="127986"/>
                </a:cubicBezTo>
                <a:cubicBezTo>
                  <a:pt x="113935" y="127557"/>
                  <a:pt x="116016" y="125414"/>
                  <a:pt x="116016" y="122475"/>
                </a:cubicBezTo>
                <a:cubicBezTo>
                  <a:pt x="116078" y="117760"/>
                  <a:pt x="116200" y="113045"/>
                  <a:pt x="115465" y="108330"/>
                </a:cubicBezTo>
                <a:close/>
                <a:moveTo>
                  <a:pt x="34881" y="35094"/>
                </a:moveTo>
                <a:cubicBezTo>
                  <a:pt x="34881" y="22234"/>
                  <a:pt x="45107" y="11763"/>
                  <a:pt x="57721" y="11702"/>
                </a:cubicBezTo>
                <a:cubicBezTo>
                  <a:pt x="70764" y="11641"/>
                  <a:pt x="81174" y="21928"/>
                  <a:pt x="81235" y="34971"/>
                </a:cubicBezTo>
                <a:cubicBezTo>
                  <a:pt x="81297" y="47769"/>
                  <a:pt x="70826" y="58240"/>
                  <a:pt x="57966" y="58240"/>
                </a:cubicBezTo>
                <a:cubicBezTo>
                  <a:pt x="45291" y="58240"/>
                  <a:pt x="34881" y="47769"/>
                  <a:pt x="34881" y="35094"/>
                </a:cubicBezTo>
                <a:close/>
                <a:moveTo>
                  <a:pt x="103280" y="116413"/>
                </a:moveTo>
                <a:cubicBezTo>
                  <a:pt x="88155" y="116413"/>
                  <a:pt x="73091" y="116413"/>
                  <a:pt x="57966" y="116413"/>
                </a:cubicBezTo>
                <a:cubicBezTo>
                  <a:pt x="42842" y="116413"/>
                  <a:pt x="28023" y="116413"/>
                  <a:pt x="13082" y="116413"/>
                </a:cubicBezTo>
                <a:cubicBezTo>
                  <a:pt x="11918" y="116413"/>
                  <a:pt x="11551" y="116229"/>
                  <a:pt x="11612" y="114943"/>
                </a:cubicBezTo>
                <a:cubicBezTo>
                  <a:pt x="13021" y="94797"/>
                  <a:pt x="22879" y="80529"/>
                  <a:pt x="41494" y="72936"/>
                </a:cubicBezTo>
                <a:cubicBezTo>
                  <a:pt x="67274" y="62465"/>
                  <a:pt x="97156" y="78509"/>
                  <a:pt x="103219" y="105697"/>
                </a:cubicBezTo>
                <a:cubicBezTo>
                  <a:pt x="103892" y="108820"/>
                  <a:pt x="104259" y="111943"/>
                  <a:pt x="104443" y="115127"/>
                </a:cubicBezTo>
                <a:cubicBezTo>
                  <a:pt x="104504" y="116229"/>
                  <a:pt x="104198" y="116351"/>
                  <a:pt x="103219" y="11635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562" name="Google Shape;562;p8"/>
          <p:cNvSpPr/>
          <p:nvPr/>
        </p:nvSpPr>
        <p:spPr>
          <a:xfrm rot="3600000">
            <a:off x="11583174" y="388252"/>
            <a:ext cx="86542" cy="74605"/>
          </a:xfrm>
          <a:prstGeom prst="triangle">
            <a:avLst>
              <a:gd name="adj" fmla="val 50000"/>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63" name="Google Shape;563;p8"/>
          <p:cNvSpPr txBox="1"/>
          <p:nvPr/>
        </p:nvSpPr>
        <p:spPr>
          <a:xfrm>
            <a:off x="3164036" y="831663"/>
            <a:ext cx="2986800" cy="769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IN" sz="4400" b="0" i="0" u="none" strike="noStrike" cap="none">
                <a:solidFill>
                  <a:srgbClr val="1ED760"/>
                </a:solidFill>
                <a:latin typeface="Poppins Medium"/>
                <a:ea typeface="Poppins Medium"/>
                <a:cs typeface="Poppins Medium"/>
                <a:sym typeface="Poppins Medium"/>
              </a:rPr>
              <a:t>EDA</a:t>
            </a:r>
            <a:endParaRPr sz="1400" b="0" i="0" u="none" strike="noStrike" cap="none">
              <a:solidFill>
                <a:srgbClr val="000000"/>
              </a:solidFill>
              <a:latin typeface="Arial"/>
              <a:ea typeface="Arial"/>
              <a:cs typeface="Arial"/>
              <a:sym typeface="Arial"/>
            </a:endParaRPr>
          </a:p>
        </p:txBody>
      </p:sp>
      <p:sp>
        <p:nvSpPr>
          <p:cNvPr id="564" name="Google Shape;564;p8"/>
          <p:cNvSpPr txBox="1"/>
          <p:nvPr/>
        </p:nvSpPr>
        <p:spPr>
          <a:xfrm>
            <a:off x="7274889" y="1601167"/>
            <a:ext cx="3436800" cy="369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IN" sz="1800" b="0" i="0" u="none" strike="noStrike" cap="none">
                <a:solidFill>
                  <a:schemeClr val="lt1"/>
                </a:solidFill>
                <a:latin typeface="Poppins Medium"/>
                <a:ea typeface="Poppins Medium"/>
                <a:cs typeface="Poppins Medium"/>
                <a:sym typeface="Poppins Medium"/>
              </a:rPr>
              <a:t>Distribution Analysis</a:t>
            </a:r>
            <a:endParaRPr sz="1000" b="0" i="0" u="none" strike="noStrike" cap="none">
              <a:solidFill>
                <a:srgbClr val="000000"/>
              </a:solidFill>
              <a:latin typeface="Arial"/>
              <a:ea typeface="Arial"/>
              <a:cs typeface="Arial"/>
              <a:sym typeface="Arial"/>
            </a:endParaRPr>
          </a:p>
        </p:txBody>
      </p:sp>
      <p:sp>
        <p:nvSpPr>
          <p:cNvPr id="565" name="Google Shape;565;p8">
            <a:hlinkClick r:id="rId3" action="ppaction://hlinksldjump"/>
          </p:cNvPr>
          <p:cNvSpPr txBox="1"/>
          <p:nvPr/>
        </p:nvSpPr>
        <p:spPr>
          <a:xfrm>
            <a:off x="869323" y="845770"/>
            <a:ext cx="918841"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Welcome</a:t>
            </a:r>
            <a:endParaRPr sz="1400" b="0" i="0" u="none" strike="noStrike" cap="none">
              <a:solidFill>
                <a:srgbClr val="000000"/>
              </a:solidFill>
              <a:latin typeface="Arial"/>
              <a:ea typeface="Arial"/>
              <a:cs typeface="Arial"/>
              <a:sym typeface="Arial"/>
            </a:endParaRPr>
          </a:p>
        </p:txBody>
      </p:sp>
      <p:sp>
        <p:nvSpPr>
          <p:cNvPr id="566" name="Google Shape;566;p8">
            <a:hlinkClick r:id="rId3" action="ppaction://hlinksldjump"/>
          </p:cNvPr>
          <p:cNvSpPr/>
          <p:nvPr/>
        </p:nvSpPr>
        <p:spPr>
          <a:xfrm>
            <a:off x="400079" y="837919"/>
            <a:ext cx="205404" cy="204111"/>
          </a:xfrm>
          <a:custGeom>
            <a:avLst/>
            <a:gdLst/>
            <a:ahLst/>
            <a:cxnLst/>
            <a:rect l="l" t="t" r="r" b="b"/>
            <a:pathLst>
              <a:path w="535484" h="532115" extrusionOk="0">
                <a:moveTo>
                  <a:pt x="535467" y="325659"/>
                </a:moveTo>
                <a:cubicBezTo>
                  <a:pt x="535467" y="373361"/>
                  <a:pt x="535467" y="421062"/>
                  <a:pt x="535467" y="468764"/>
                </a:cubicBezTo>
                <a:cubicBezTo>
                  <a:pt x="535467" y="506826"/>
                  <a:pt x="510308" y="532051"/>
                  <a:pt x="472362" y="532084"/>
                </a:cubicBezTo>
                <a:cubicBezTo>
                  <a:pt x="441389" y="532101"/>
                  <a:pt x="410416" y="532118"/>
                  <a:pt x="379443" y="532084"/>
                </a:cubicBezTo>
                <a:cubicBezTo>
                  <a:pt x="353853" y="532051"/>
                  <a:pt x="337224" y="515439"/>
                  <a:pt x="337191" y="489882"/>
                </a:cubicBezTo>
                <a:cubicBezTo>
                  <a:pt x="337158" y="455398"/>
                  <a:pt x="337191" y="420913"/>
                  <a:pt x="337191" y="386429"/>
                </a:cubicBezTo>
                <a:cubicBezTo>
                  <a:pt x="337191" y="371307"/>
                  <a:pt x="329473" y="363555"/>
                  <a:pt x="314400" y="363555"/>
                </a:cubicBezTo>
                <a:cubicBezTo>
                  <a:pt x="283212" y="363555"/>
                  <a:pt x="252040" y="363539"/>
                  <a:pt x="220852" y="363555"/>
                </a:cubicBezTo>
                <a:cubicBezTo>
                  <a:pt x="206127" y="363555"/>
                  <a:pt x="198409" y="371323"/>
                  <a:pt x="198393" y="386114"/>
                </a:cubicBezTo>
                <a:cubicBezTo>
                  <a:pt x="198376" y="420599"/>
                  <a:pt x="198409" y="455083"/>
                  <a:pt x="198393" y="489567"/>
                </a:cubicBezTo>
                <a:cubicBezTo>
                  <a:pt x="198376" y="515538"/>
                  <a:pt x="181813" y="532068"/>
                  <a:pt x="155825" y="532084"/>
                </a:cubicBezTo>
                <a:cubicBezTo>
                  <a:pt x="124637" y="532118"/>
                  <a:pt x="93465" y="532134"/>
                  <a:pt x="62277" y="532084"/>
                </a:cubicBezTo>
                <a:cubicBezTo>
                  <a:pt x="25573" y="532018"/>
                  <a:pt x="99" y="506461"/>
                  <a:pt x="83" y="469691"/>
                </a:cubicBezTo>
                <a:cubicBezTo>
                  <a:pt x="50" y="373046"/>
                  <a:pt x="149" y="276401"/>
                  <a:pt x="0" y="179772"/>
                </a:cubicBezTo>
                <a:cubicBezTo>
                  <a:pt x="-33" y="162215"/>
                  <a:pt x="7288" y="149544"/>
                  <a:pt x="22277" y="140584"/>
                </a:cubicBezTo>
                <a:cubicBezTo>
                  <a:pt x="96728" y="96062"/>
                  <a:pt x="171080" y="51375"/>
                  <a:pt x="245448" y="6737"/>
                </a:cubicBezTo>
                <a:cubicBezTo>
                  <a:pt x="260239" y="-2140"/>
                  <a:pt x="275030" y="-2306"/>
                  <a:pt x="289854" y="6605"/>
                </a:cubicBezTo>
                <a:cubicBezTo>
                  <a:pt x="364752" y="51541"/>
                  <a:pt x="439650" y="96493"/>
                  <a:pt x="514548" y="141412"/>
                </a:cubicBezTo>
                <a:cubicBezTo>
                  <a:pt x="528693" y="149892"/>
                  <a:pt x="535501" y="162364"/>
                  <a:pt x="535484" y="178844"/>
                </a:cubicBezTo>
                <a:cubicBezTo>
                  <a:pt x="535418" y="227788"/>
                  <a:pt x="535451" y="276732"/>
                  <a:pt x="535451" y="325676"/>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567" name="Google Shape;567;p8">
            <a:hlinkClick r:id="rId4" action="ppaction://hlinksldjump"/>
          </p:cNvPr>
          <p:cNvSpPr txBox="1"/>
          <p:nvPr/>
        </p:nvSpPr>
        <p:spPr>
          <a:xfrm>
            <a:off x="869323" y="1302704"/>
            <a:ext cx="878767"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About Us</a:t>
            </a:r>
            <a:endParaRPr sz="1400" b="0" i="0" u="none" strike="noStrike" cap="none">
              <a:solidFill>
                <a:srgbClr val="000000"/>
              </a:solidFill>
              <a:latin typeface="Arial"/>
              <a:ea typeface="Arial"/>
              <a:cs typeface="Arial"/>
              <a:sym typeface="Arial"/>
            </a:endParaRPr>
          </a:p>
        </p:txBody>
      </p:sp>
      <p:sp>
        <p:nvSpPr>
          <p:cNvPr id="568" name="Google Shape;568;p8">
            <a:hlinkClick r:id="rId4" action="ppaction://hlinksldjump"/>
          </p:cNvPr>
          <p:cNvSpPr/>
          <p:nvPr/>
        </p:nvSpPr>
        <p:spPr>
          <a:xfrm>
            <a:off x="405478" y="1294855"/>
            <a:ext cx="197120" cy="204111"/>
          </a:xfrm>
          <a:custGeom>
            <a:avLst/>
            <a:gdLst/>
            <a:ahLst/>
            <a:cxnLst/>
            <a:rect l="l" t="t" r="r" b="b"/>
            <a:pathLst>
              <a:path w="3788950" h="3923333" extrusionOk="0">
                <a:moveTo>
                  <a:pt x="3715304" y="3556921"/>
                </a:moveTo>
                <a:cubicBezTo>
                  <a:pt x="3417934" y="3247644"/>
                  <a:pt x="3120754" y="2938177"/>
                  <a:pt x="2822431" y="2629852"/>
                </a:cubicBezTo>
                <a:cubicBezTo>
                  <a:pt x="2800618" y="2607278"/>
                  <a:pt x="2801380" y="2594896"/>
                  <a:pt x="2820430" y="2571845"/>
                </a:cubicBezTo>
                <a:cubicBezTo>
                  <a:pt x="2925872" y="2444020"/>
                  <a:pt x="3006740" y="2301240"/>
                  <a:pt x="3065128" y="2146459"/>
                </a:cubicBezTo>
                <a:cubicBezTo>
                  <a:pt x="3164950" y="1881950"/>
                  <a:pt x="3194668" y="1608868"/>
                  <a:pt x="3148186" y="1330071"/>
                </a:cubicBezTo>
                <a:cubicBezTo>
                  <a:pt x="3084749" y="949643"/>
                  <a:pt x="2904060" y="632936"/>
                  <a:pt x="2612214" y="381476"/>
                </a:cubicBezTo>
                <a:cubicBezTo>
                  <a:pt x="2402569" y="200787"/>
                  <a:pt x="2160824" y="83630"/>
                  <a:pt x="1888600" y="29432"/>
                </a:cubicBezTo>
                <a:cubicBezTo>
                  <a:pt x="1832116" y="18193"/>
                  <a:pt x="1773823" y="17336"/>
                  <a:pt x="1718483" y="0"/>
                </a:cubicBezTo>
                <a:lnTo>
                  <a:pt x="1695528" y="0"/>
                </a:lnTo>
                <a:cubicBezTo>
                  <a:pt x="1688765" y="6668"/>
                  <a:pt x="1680288" y="2953"/>
                  <a:pt x="1672573" y="3905"/>
                </a:cubicBezTo>
                <a:cubicBezTo>
                  <a:pt x="1664857" y="2858"/>
                  <a:pt x="1656285" y="6572"/>
                  <a:pt x="1649617" y="0"/>
                </a:cubicBezTo>
                <a:lnTo>
                  <a:pt x="1511695" y="0"/>
                </a:lnTo>
                <a:cubicBezTo>
                  <a:pt x="1507123" y="5048"/>
                  <a:pt x="1501027" y="3715"/>
                  <a:pt x="1495312" y="3905"/>
                </a:cubicBezTo>
                <a:cubicBezTo>
                  <a:pt x="1490931" y="3905"/>
                  <a:pt x="1486549" y="3905"/>
                  <a:pt x="1482073" y="3905"/>
                </a:cubicBezTo>
                <a:cubicBezTo>
                  <a:pt x="1476358" y="3619"/>
                  <a:pt x="1470262" y="4953"/>
                  <a:pt x="1465690" y="0"/>
                </a:cubicBezTo>
                <a:lnTo>
                  <a:pt x="1442734" y="0"/>
                </a:lnTo>
                <a:cubicBezTo>
                  <a:pt x="1422256" y="14764"/>
                  <a:pt x="1397491" y="11240"/>
                  <a:pt x="1374726" y="14288"/>
                </a:cubicBezTo>
                <a:cubicBezTo>
                  <a:pt x="1123456" y="46958"/>
                  <a:pt x="894475" y="137827"/>
                  <a:pt x="686926" y="281369"/>
                </a:cubicBezTo>
                <a:cubicBezTo>
                  <a:pt x="446705" y="447485"/>
                  <a:pt x="265635" y="664464"/>
                  <a:pt x="143429" y="930402"/>
                </a:cubicBezTo>
                <a:cubicBezTo>
                  <a:pt x="11317" y="1218057"/>
                  <a:pt x="-29069" y="1519142"/>
                  <a:pt x="20366" y="1830229"/>
                </a:cubicBezTo>
                <a:cubicBezTo>
                  <a:pt x="79516" y="2202275"/>
                  <a:pt x="252967" y="2514886"/>
                  <a:pt x="534145" y="2766251"/>
                </a:cubicBezTo>
                <a:cubicBezTo>
                  <a:pt x="764269" y="2971895"/>
                  <a:pt x="1032112" y="3102293"/>
                  <a:pt x="1337102" y="3148298"/>
                </a:cubicBezTo>
                <a:cubicBezTo>
                  <a:pt x="1741724" y="3209354"/>
                  <a:pt x="2118057" y="3128963"/>
                  <a:pt x="2460385" y="2901791"/>
                </a:cubicBezTo>
                <a:cubicBezTo>
                  <a:pt x="2485722" y="2885027"/>
                  <a:pt x="2498009" y="2886456"/>
                  <a:pt x="2519059" y="2908364"/>
                </a:cubicBezTo>
                <a:cubicBezTo>
                  <a:pt x="2817383" y="3220212"/>
                  <a:pt x="3116944" y="3531013"/>
                  <a:pt x="3416219" y="3842004"/>
                </a:cubicBezTo>
                <a:cubicBezTo>
                  <a:pt x="3426792" y="3853053"/>
                  <a:pt x="3437841" y="3863721"/>
                  <a:pt x="3449461" y="3873722"/>
                </a:cubicBezTo>
                <a:cubicBezTo>
                  <a:pt x="3547950" y="3958304"/>
                  <a:pt x="3698635" y="3931444"/>
                  <a:pt x="3761786" y="3818192"/>
                </a:cubicBezTo>
                <a:cubicBezTo>
                  <a:pt x="3810078" y="3731609"/>
                  <a:pt x="3793600" y="3638360"/>
                  <a:pt x="3715400" y="3557016"/>
                </a:cubicBezTo>
                <a:close/>
                <a:moveTo>
                  <a:pt x="1586086" y="2754535"/>
                </a:moveTo>
                <a:cubicBezTo>
                  <a:pt x="944291" y="2758059"/>
                  <a:pt x="415273" y="2229517"/>
                  <a:pt x="414701" y="1584389"/>
                </a:cubicBezTo>
                <a:cubicBezTo>
                  <a:pt x="414225" y="939832"/>
                  <a:pt x="941434" y="412623"/>
                  <a:pt x="1585609" y="413480"/>
                </a:cubicBezTo>
                <a:cubicBezTo>
                  <a:pt x="2230738" y="414337"/>
                  <a:pt x="2758137" y="943261"/>
                  <a:pt x="2754803" y="1585817"/>
                </a:cubicBezTo>
                <a:cubicBezTo>
                  <a:pt x="2751469" y="2232374"/>
                  <a:pt x="2232833" y="2750915"/>
                  <a:pt x="1586086" y="275444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569" name="Google Shape;569;p8">
            <a:hlinkClick r:id="rId5" action="ppaction://hlinksldjump"/>
          </p:cNvPr>
          <p:cNvSpPr txBox="1"/>
          <p:nvPr/>
        </p:nvSpPr>
        <p:spPr>
          <a:xfrm>
            <a:off x="869323" y="1751789"/>
            <a:ext cx="1071127"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Our  Teams</a:t>
            </a:r>
            <a:endParaRPr sz="1400" b="0" i="0" u="none" strike="noStrike" cap="none">
              <a:solidFill>
                <a:srgbClr val="000000"/>
              </a:solidFill>
              <a:latin typeface="Arial"/>
              <a:ea typeface="Arial"/>
              <a:cs typeface="Arial"/>
              <a:sym typeface="Arial"/>
            </a:endParaRPr>
          </a:p>
        </p:txBody>
      </p:sp>
      <p:grpSp>
        <p:nvGrpSpPr>
          <p:cNvPr id="570" name="Google Shape;570;p8"/>
          <p:cNvGrpSpPr/>
          <p:nvPr/>
        </p:nvGrpSpPr>
        <p:grpSpPr>
          <a:xfrm>
            <a:off x="431322" y="1764517"/>
            <a:ext cx="177294" cy="204783"/>
            <a:chOff x="431322" y="1764517"/>
            <a:chExt cx="177294" cy="204783"/>
          </a:xfrm>
        </p:grpSpPr>
        <p:sp>
          <p:nvSpPr>
            <p:cNvPr id="571" name="Google Shape;571;p8">
              <a:hlinkClick r:id="rId5" action="ppaction://hlinksldjump"/>
            </p:cNvPr>
            <p:cNvSpPr/>
            <p:nvPr/>
          </p:nvSpPr>
          <p:spPr>
            <a:xfrm>
              <a:off x="431322" y="1765205"/>
              <a:ext cx="15953" cy="203670"/>
            </a:xfrm>
            <a:custGeom>
              <a:avLst/>
              <a:gdLst/>
              <a:ahLst/>
              <a:cxnLst/>
              <a:rect l="l" t="t" r="r" b="b"/>
              <a:pathLst>
                <a:path w="84464" h="1078327" extrusionOk="0">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572" name="Google Shape;572;p8">
              <a:hlinkClick r:id="rId5" action="ppaction://hlinksldjump"/>
            </p:cNvPr>
            <p:cNvSpPr/>
            <p:nvPr/>
          </p:nvSpPr>
          <p:spPr>
            <a:xfrm>
              <a:off x="469291" y="1765205"/>
              <a:ext cx="15953" cy="203670"/>
            </a:xfrm>
            <a:custGeom>
              <a:avLst/>
              <a:gdLst/>
              <a:ahLst/>
              <a:cxnLst/>
              <a:rect l="l" t="t" r="r" b="b"/>
              <a:pathLst>
                <a:path w="84464" h="1078327" extrusionOk="0">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573" name="Google Shape;573;p8">
              <a:hlinkClick r:id="rId5" action="ppaction://hlinksldjump"/>
            </p:cNvPr>
            <p:cNvSpPr/>
            <p:nvPr/>
          </p:nvSpPr>
          <p:spPr>
            <a:xfrm>
              <a:off x="509599" y="1764517"/>
              <a:ext cx="99017" cy="204783"/>
            </a:xfrm>
            <a:custGeom>
              <a:avLst/>
              <a:gdLst/>
              <a:ahLst/>
              <a:cxnLst/>
              <a:rect l="l" t="t" r="r" b="b"/>
              <a:pathLst>
                <a:path w="524241" h="1084222" extrusionOk="0">
                  <a:moveTo>
                    <a:pt x="482010" y="1083659"/>
                  </a:moveTo>
                  <a:lnTo>
                    <a:pt x="42232" y="1083659"/>
                  </a:lnTo>
                  <a:cubicBezTo>
                    <a:pt x="19145" y="1083659"/>
                    <a:pt x="0" y="1064514"/>
                    <a:pt x="0" y="1041427"/>
                  </a:cubicBezTo>
                  <a:lnTo>
                    <a:pt x="0" y="41933"/>
                  </a:lnTo>
                  <a:cubicBezTo>
                    <a:pt x="0" y="27293"/>
                    <a:pt x="7320" y="13778"/>
                    <a:pt x="19708" y="6458"/>
                  </a:cubicBezTo>
                  <a:cubicBezTo>
                    <a:pt x="31533" y="-1425"/>
                    <a:pt x="47300" y="-1988"/>
                    <a:pt x="60251" y="4206"/>
                  </a:cubicBezTo>
                  <a:lnTo>
                    <a:pt x="500029" y="213114"/>
                  </a:lnTo>
                  <a:cubicBezTo>
                    <a:pt x="514669" y="219871"/>
                    <a:pt x="524242" y="235075"/>
                    <a:pt x="524242" y="251405"/>
                  </a:cubicBezTo>
                  <a:lnTo>
                    <a:pt x="524242" y="1041990"/>
                  </a:lnTo>
                  <a:cubicBezTo>
                    <a:pt x="524242" y="1065077"/>
                    <a:pt x="505096" y="1084222"/>
                    <a:pt x="482010" y="1084222"/>
                  </a:cubicBezTo>
                  <a:close/>
                  <a:moveTo>
                    <a:pt x="84464" y="999195"/>
                  </a:moveTo>
                  <a:lnTo>
                    <a:pt x="439777" y="999195"/>
                  </a:lnTo>
                  <a:lnTo>
                    <a:pt x="439777" y="277307"/>
                  </a:lnTo>
                  <a:lnTo>
                    <a:pt x="84464" y="108941"/>
                  </a:lnTo>
                  <a:lnTo>
                    <a:pt x="84464" y="999195"/>
                  </a:ln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574" name="Google Shape;574;p8">
            <a:hlinkClick r:id="rId6" action="ppaction://hlinksldjump"/>
          </p:cNvPr>
          <p:cNvSpPr txBox="1"/>
          <p:nvPr/>
        </p:nvSpPr>
        <p:spPr>
          <a:xfrm>
            <a:off x="869323" y="2200874"/>
            <a:ext cx="798617"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Agenda</a:t>
            </a:r>
            <a:endParaRPr sz="1400" b="0" i="0" u="none" strike="noStrike" cap="none">
              <a:solidFill>
                <a:srgbClr val="000000"/>
              </a:solidFill>
              <a:latin typeface="Arial"/>
              <a:ea typeface="Arial"/>
              <a:cs typeface="Arial"/>
              <a:sym typeface="Arial"/>
            </a:endParaRPr>
          </a:p>
        </p:txBody>
      </p:sp>
      <p:grpSp>
        <p:nvGrpSpPr>
          <p:cNvPr id="575" name="Google Shape;575;p8"/>
          <p:cNvGrpSpPr/>
          <p:nvPr/>
        </p:nvGrpSpPr>
        <p:grpSpPr>
          <a:xfrm>
            <a:off x="431322" y="2214773"/>
            <a:ext cx="203670" cy="203670"/>
            <a:chOff x="431322" y="2214773"/>
            <a:chExt cx="203670" cy="203670"/>
          </a:xfrm>
        </p:grpSpPr>
        <p:sp>
          <p:nvSpPr>
            <p:cNvPr id="576" name="Google Shape;576;p8">
              <a:hlinkClick r:id="rId6" action="ppaction://hlinksldjump"/>
            </p:cNvPr>
            <p:cNvSpPr/>
            <p:nvPr/>
          </p:nvSpPr>
          <p:spPr>
            <a:xfrm>
              <a:off x="431322" y="2214773"/>
              <a:ext cx="203670" cy="203670"/>
            </a:xfrm>
            <a:prstGeom prst="roundRect">
              <a:avLst>
                <a:gd name="adj" fmla="val 12600"/>
              </a:avLst>
            </a:prstGeom>
            <a:solidFill>
              <a:srgbClr val="C1C1C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577" name="Google Shape;577;p8" descr="Add with solid fill">
              <a:hlinkClick r:id="rId6" action="ppaction://hlinksldjump"/>
            </p:cNvPr>
            <p:cNvPicPr preferRelativeResize="0"/>
            <p:nvPr/>
          </p:nvPicPr>
          <p:blipFill rotWithShape="1">
            <a:blip r:embed="rId7">
              <a:alphaModFix/>
            </a:blip>
            <a:srcRect/>
            <a:stretch/>
          </p:blipFill>
          <p:spPr>
            <a:xfrm>
              <a:off x="472263" y="2255714"/>
              <a:ext cx="121788" cy="121788"/>
            </a:xfrm>
            <a:prstGeom prst="rect">
              <a:avLst/>
            </a:prstGeom>
            <a:noFill/>
            <a:ln>
              <a:noFill/>
            </a:ln>
          </p:spPr>
        </p:pic>
      </p:grpSp>
      <p:grpSp>
        <p:nvGrpSpPr>
          <p:cNvPr id="578" name="Google Shape;578;p8"/>
          <p:cNvGrpSpPr/>
          <p:nvPr/>
        </p:nvGrpSpPr>
        <p:grpSpPr>
          <a:xfrm>
            <a:off x="431322" y="2660173"/>
            <a:ext cx="203670" cy="203670"/>
            <a:chOff x="431321" y="3254199"/>
            <a:chExt cx="265483" cy="265483"/>
          </a:xfrm>
        </p:grpSpPr>
        <p:sp>
          <p:nvSpPr>
            <p:cNvPr id="579" name="Google Shape;579;p8">
              <a:hlinkClick r:id="rId8" action="ppaction://hlinksldjump"/>
            </p:cNvPr>
            <p:cNvSpPr/>
            <p:nvPr/>
          </p:nvSpPr>
          <p:spPr>
            <a:xfrm>
              <a:off x="431321" y="3254199"/>
              <a:ext cx="265483" cy="265483"/>
            </a:xfrm>
            <a:prstGeom prst="roundRect">
              <a:avLst>
                <a:gd name="adj" fmla="val 12600"/>
              </a:avLst>
            </a:prstGeom>
            <a:gradFill>
              <a:gsLst>
                <a:gs pos="0">
                  <a:srgbClr val="4224B0"/>
                </a:gs>
                <a:gs pos="11000">
                  <a:srgbClr val="4224B0"/>
                </a:gs>
                <a:gs pos="100000">
                  <a:srgbClr val="7F93A0"/>
                </a:gs>
              </a:gsLst>
              <a:lin ang="27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80" name="Google Shape;580;p8" descr="Heart with solid fill">
              <a:hlinkClick r:id="rId8" action="ppaction://hlinksldjump"/>
            </p:cNvPr>
            <p:cNvSpPr/>
            <p:nvPr/>
          </p:nvSpPr>
          <p:spPr>
            <a:xfrm>
              <a:off x="498181" y="3324518"/>
              <a:ext cx="131762" cy="124845"/>
            </a:xfrm>
            <a:custGeom>
              <a:avLst/>
              <a:gdLst/>
              <a:ahLst/>
              <a:cxnLst/>
              <a:rect l="l" t="t" r="r" b="b"/>
              <a:pathLst>
                <a:path w="647700" h="613696" extrusionOk="0">
                  <a:moveTo>
                    <a:pt x="323850" y="127922"/>
                  </a:moveTo>
                  <a:cubicBezTo>
                    <a:pt x="203835" y="-110203"/>
                    <a:pt x="0" y="32672"/>
                    <a:pt x="0" y="166022"/>
                  </a:cubicBezTo>
                  <a:cubicBezTo>
                    <a:pt x="0" y="366047"/>
                    <a:pt x="323850" y="613697"/>
                    <a:pt x="323850" y="613697"/>
                  </a:cubicBezTo>
                  <a:cubicBezTo>
                    <a:pt x="323850" y="613697"/>
                    <a:pt x="647700" y="366047"/>
                    <a:pt x="647700" y="166022"/>
                  </a:cubicBezTo>
                  <a:cubicBezTo>
                    <a:pt x="647700" y="32672"/>
                    <a:pt x="443865" y="-110203"/>
                    <a:pt x="323850" y="12792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581" name="Google Shape;581;p8">
            <a:hlinkClick r:id="rId8" action="ppaction://hlinksldjump"/>
          </p:cNvPr>
          <p:cNvSpPr txBox="1"/>
          <p:nvPr/>
        </p:nvSpPr>
        <p:spPr>
          <a:xfrm>
            <a:off x="869323" y="2649959"/>
            <a:ext cx="1148071"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Our Services</a:t>
            </a:r>
            <a:endParaRPr sz="1400" b="0" i="0" u="none" strike="noStrike" cap="none">
              <a:solidFill>
                <a:srgbClr val="000000"/>
              </a:solidFill>
              <a:latin typeface="Arial"/>
              <a:ea typeface="Arial"/>
              <a:cs typeface="Arial"/>
              <a:sym typeface="Arial"/>
            </a:endParaRPr>
          </a:p>
        </p:txBody>
      </p:sp>
      <p:cxnSp>
        <p:nvCxnSpPr>
          <p:cNvPr id="582" name="Google Shape;582;p8"/>
          <p:cNvCxnSpPr/>
          <p:nvPr/>
        </p:nvCxnSpPr>
        <p:spPr>
          <a:xfrm>
            <a:off x="337523" y="3203103"/>
            <a:ext cx="2333625" cy="0"/>
          </a:xfrm>
          <a:prstGeom prst="straightConnector1">
            <a:avLst/>
          </a:prstGeom>
          <a:noFill/>
          <a:ln w="9525" cap="flat" cmpd="sng">
            <a:solidFill>
              <a:srgbClr val="555554"/>
            </a:solidFill>
            <a:prstDash val="solid"/>
            <a:miter lim="800000"/>
            <a:headEnd type="none" w="sm" len="sm"/>
            <a:tailEnd type="none" w="sm" len="sm"/>
          </a:ln>
        </p:spPr>
      </p:cxnSp>
      <p:sp>
        <p:nvSpPr>
          <p:cNvPr id="583" name="Google Shape;583;p8"/>
          <p:cNvSpPr txBox="1"/>
          <p:nvPr/>
        </p:nvSpPr>
        <p:spPr>
          <a:xfrm>
            <a:off x="869323" y="3479247"/>
            <a:ext cx="1295547"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Achievements</a:t>
            </a:r>
            <a:endParaRPr sz="1400" b="0" i="0" u="none" strike="noStrike" cap="none">
              <a:solidFill>
                <a:srgbClr val="000000"/>
              </a:solidFill>
              <a:latin typeface="Arial"/>
              <a:ea typeface="Arial"/>
              <a:cs typeface="Arial"/>
              <a:sym typeface="Arial"/>
            </a:endParaRPr>
          </a:p>
        </p:txBody>
      </p:sp>
      <p:sp>
        <p:nvSpPr>
          <p:cNvPr id="584" name="Google Shape;584;p8"/>
          <p:cNvSpPr/>
          <p:nvPr/>
        </p:nvSpPr>
        <p:spPr>
          <a:xfrm>
            <a:off x="470506" y="3479247"/>
            <a:ext cx="154752" cy="204786"/>
          </a:xfrm>
          <a:custGeom>
            <a:avLst/>
            <a:gdLst/>
            <a:ahLst/>
            <a:cxnLst/>
            <a:rect l="l" t="t" r="r" b="b"/>
            <a:pathLst>
              <a:path w="469298" h="621030" extrusionOk="0">
                <a:moveTo>
                  <a:pt x="467584" y="62389"/>
                </a:moveTo>
                <a:cubicBezTo>
                  <a:pt x="461298" y="29813"/>
                  <a:pt x="431294" y="-95"/>
                  <a:pt x="394242" y="0"/>
                </a:cubicBezTo>
                <a:cubicBezTo>
                  <a:pt x="287847" y="286"/>
                  <a:pt x="181453" y="0"/>
                  <a:pt x="75059" y="191"/>
                </a:cubicBezTo>
                <a:cubicBezTo>
                  <a:pt x="67248" y="191"/>
                  <a:pt x="59343" y="762"/>
                  <a:pt x="51913" y="3715"/>
                </a:cubicBezTo>
                <a:cubicBezTo>
                  <a:pt x="23910" y="15145"/>
                  <a:pt x="6860" y="35624"/>
                  <a:pt x="1240" y="65342"/>
                </a:cubicBezTo>
                <a:cubicBezTo>
                  <a:pt x="-665" y="75533"/>
                  <a:pt x="192" y="85916"/>
                  <a:pt x="192" y="96203"/>
                </a:cubicBezTo>
                <a:cubicBezTo>
                  <a:pt x="192" y="260985"/>
                  <a:pt x="192" y="425672"/>
                  <a:pt x="192" y="590455"/>
                </a:cubicBezTo>
                <a:cubicBezTo>
                  <a:pt x="192" y="608838"/>
                  <a:pt x="6384" y="617125"/>
                  <a:pt x="22671" y="621030"/>
                </a:cubicBezTo>
                <a:lnTo>
                  <a:pt x="32387" y="621030"/>
                </a:lnTo>
                <a:cubicBezTo>
                  <a:pt x="37626" y="620268"/>
                  <a:pt x="42483" y="618744"/>
                  <a:pt x="46674" y="615315"/>
                </a:cubicBezTo>
                <a:cubicBezTo>
                  <a:pt x="51437" y="611315"/>
                  <a:pt x="56771" y="607981"/>
                  <a:pt x="61819" y="604171"/>
                </a:cubicBezTo>
                <a:cubicBezTo>
                  <a:pt x="117064" y="562737"/>
                  <a:pt x="172214" y="521399"/>
                  <a:pt x="227364" y="479965"/>
                </a:cubicBezTo>
                <a:cubicBezTo>
                  <a:pt x="232380" y="476155"/>
                  <a:pt x="237333" y="476091"/>
                  <a:pt x="242223" y="479774"/>
                </a:cubicBezTo>
                <a:cubicBezTo>
                  <a:pt x="301754" y="524447"/>
                  <a:pt x="361380" y="569119"/>
                  <a:pt x="420912" y="613791"/>
                </a:cubicBezTo>
                <a:cubicBezTo>
                  <a:pt x="425484" y="617220"/>
                  <a:pt x="430151" y="620078"/>
                  <a:pt x="435866" y="621030"/>
                </a:cubicBezTo>
                <a:lnTo>
                  <a:pt x="445581" y="621030"/>
                </a:lnTo>
                <a:cubicBezTo>
                  <a:pt x="462155" y="617792"/>
                  <a:pt x="469108" y="609410"/>
                  <a:pt x="469299" y="592265"/>
                </a:cubicBezTo>
                <a:cubicBezTo>
                  <a:pt x="469299" y="591027"/>
                  <a:pt x="469299" y="589884"/>
                  <a:pt x="469299" y="588645"/>
                </a:cubicBezTo>
                <a:cubicBezTo>
                  <a:pt x="469299" y="419100"/>
                  <a:pt x="469299" y="249460"/>
                  <a:pt x="469299" y="79915"/>
                </a:cubicBezTo>
                <a:cubicBezTo>
                  <a:pt x="469299" y="74009"/>
                  <a:pt x="468822" y="68199"/>
                  <a:pt x="467679" y="62484"/>
                </a:cubicBezTo>
                <a:close/>
                <a:moveTo>
                  <a:pt x="415292" y="543211"/>
                </a:moveTo>
                <a:cubicBezTo>
                  <a:pt x="382716" y="518732"/>
                  <a:pt x="351093" y="495015"/>
                  <a:pt x="319470" y="471297"/>
                </a:cubicBezTo>
                <a:cubicBezTo>
                  <a:pt x="297372" y="454724"/>
                  <a:pt x="275274" y="438055"/>
                  <a:pt x="253176" y="421577"/>
                </a:cubicBezTo>
                <a:cubicBezTo>
                  <a:pt x="239937" y="411671"/>
                  <a:pt x="229459" y="411766"/>
                  <a:pt x="216315" y="421577"/>
                </a:cubicBezTo>
                <a:cubicBezTo>
                  <a:pt x="164022" y="460820"/>
                  <a:pt x="111730" y="500063"/>
                  <a:pt x="59438" y="539211"/>
                </a:cubicBezTo>
                <a:cubicBezTo>
                  <a:pt x="58009" y="540258"/>
                  <a:pt x="56580" y="541306"/>
                  <a:pt x="55152" y="542354"/>
                </a:cubicBezTo>
                <a:cubicBezTo>
                  <a:pt x="53151" y="541116"/>
                  <a:pt x="54009" y="539306"/>
                  <a:pt x="54009" y="537877"/>
                </a:cubicBezTo>
                <a:cubicBezTo>
                  <a:pt x="54009" y="385191"/>
                  <a:pt x="54009" y="232601"/>
                  <a:pt x="54009" y="79915"/>
                </a:cubicBezTo>
                <a:cubicBezTo>
                  <a:pt x="54009" y="62770"/>
                  <a:pt x="64391" y="52388"/>
                  <a:pt x="81536" y="52388"/>
                </a:cubicBezTo>
                <a:cubicBezTo>
                  <a:pt x="183739" y="52388"/>
                  <a:pt x="285847" y="52388"/>
                  <a:pt x="388050" y="52388"/>
                </a:cubicBezTo>
                <a:cubicBezTo>
                  <a:pt x="405195" y="52388"/>
                  <a:pt x="415578" y="62770"/>
                  <a:pt x="415578" y="79915"/>
                </a:cubicBezTo>
                <a:cubicBezTo>
                  <a:pt x="415578" y="232601"/>
                  <a:pt x="415578" y="385191"/>
                  <a:pt x="415578" y="537877"/>
                </a:cubicBezTo>
                <a:cubicBezTo>
                  <a:pt x="415578" y="539211"/>
                  <a:pt x="415482" y="540544"/>
                  <a:pt x="415387" y="543020"/>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585" name="Google Shape;585;p8">
            <a:hlinkClick r:id="rId9" action="ppaction://hlinksldjump"/>
          </p:cNvPr>
          <p:cNvSpPr txBox="1"/>
          <p:nvPr/>
        </p:nvSpPr>
        <p:spPr>
          <a:xfrm>
            <a:off x="869323" y="3932014"/>
            <a:ext cx="986167"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1ED760"/>
                </a:solidFill>
                <a:latin typeface="Poppins Medium"/>
                <a:ea typeface="Poppins Medium"/>
                <a:cs typeface="Poppins Medium"/>
                <a:sym typeface="Poppins Medium"/>
              </a:rPr>
              <a:t>Our Goals </a:t>
            </a:r>
            <a:endParaRPr sz="1400" b="0" i="0" u="none" strike="noStrike" cap="none">
              <a:solidFill>
                <a:srgbClr val="000000"/>
              </a:solidFill>
              <a:latin typeface="Arial"/>
              <a:ea typeface="Arial"/>
              <a:cs typeface="Arial"/>
              <a:sym typeface="Arial"/>
            </a:endParaRPr>
          </a:p>
        </p:txBody>
      </p:sp>
      <p:sp>
        <p:nvSpPr>
          <p:cNvPr id="586" name="Google Shape;586;p8">
            <a:hlinkClick r:id="rId9" action="ppaction://hlinksldjump"/>
          </p:cNvPr>
          <p:cNvSpPr/>
          <p:nvPr/>
        </p:nvSpPr>
        <p:spPr>
          <a:xfrm>
            <a:off x="457357" y="3958031"/>
            <a:ext cx="174926" cy="205826"/>
          </a:xfrm>
          <a:custGeom>
            <a:avLst/>
            <a:gdLst/>
            <a:ahLst/>
            <a:cxnLst/>
            <a:rect l="l" t="t" r="r" b="b"/>
            <a:pathLst>
              <a:path w="254310" h="299233" extrusionOk="0">
                <a:moveTo>
                  <a:pt x="250564" y="139515"/>
                </a:moveTo>
                <a:cubicBezTo>
                  <a:pt x="238951" y="123995"/>
                  <a:pt x="227338" y="108453"/>
                  <a:pt x="215595" y="93041"/>
                </a:cubicBezTo>
                <a:cubicBezTo>
                  <a:pt x="213782" y="90667"/>
                  <a:pt x="213458" y="89221"/>
                  <a:pt x="215466" y="86609"/>
                </a:cubicBezTo>
                <a:cubicBezTo>
                  <a:pt x="227273" y="71218"/>
                  <a:pt x="238800" y="55655"/>
                  <a:pt x="250434" y="40135"/>
                </a:cubicBezTo>
                <a:cubicBezTo>
                  <a:pt x="252355" y="37588"/>
                  <a:pt x="253910" y="34890"/>
                  <a:pt x="254190" y="31631"/>
                </a:cubicBezTo>
                <a:cubicBezTo>
                  <a:pt x="255054" y="21896"/>
                  <a:pt x="248341" y="14924"/>
                  <a:pt x="238001" y="14924"/>
                </a:cubicBezTo>
                <a:cubicBezTo>
                  <a:pt x="179785" y="14924"/>
                  <a:pt x="121569" y="14924"/>
                  <a:pt x="63353" y="14967"/>
                </a:cubicBezTo>
                <a:cubicBezTo>
                  <a:pt x="61001" y="14967"/>
                  <a:pt x="59835" y="14773"/>
                  <a:pt x="59360" y="11923"/>
                </a:cubicBezTo>
                <a:cubicBezTo>
                  <a:pt x="58173" y="5102"/>
                  <a:pt x="52539" y="418"/>
                  <a:pt x="45999" y="30"/>
                </a:cubicBezTo>
                <a:cubicBezTo>
                  <a:pt x="38962" y="-380"/>
                  <a:pt x="32983" y="3483"/>
                  <a:pt x="30716" y="9916"/>
                </a:cubicBezTo>
                <a:cubicBezTo>
                  <a:pt x="29896" y="12269"/>
                  <a:pt x="29788" y="14708"/>
                  <a:pt x="29788" y="17169"/>
                </a:cubicBezTo>
                <a:cubicBezTo>
                  <a:pt x="29788" y="58310"/>
                  <a:pt x="29788" y="99474"/>
                  <a:pt x="29788" y="140615"/>
                </a:cubicBezTo>
                <a:lnTo>
                  <a:pt x="29788" y="156049"/>
                </a:lnTo>
                <a:cubicBezTo>
                  <a:pt x="29788" y="192636"/>
                  <a:pt x="29745" y="229223"/>
                  <a:pt x="29853" y="265811"/>
                </a:cubicBezTo>
                <a:cubicBezTo>
                  <a:pt x="29853" y="268725"/>
                  <a:pt x="29141" y="269631"/>
                  <a:pt x="26205" y="269437"/>
                </a:cubicBezTo>
                <a:cubicBezTo>
                  <a:pt x="22255" y="269178"/>
                  <a:pt x="18262" y="269286"/>
                  <a:pt x="14290" y="269437"/>
                </a:cubicBezTo>
                <a:cubicBezTo>
                  <a:pt x="6152" y="269761"/>
                  <a:pt x="43" y="276129"/>
                  <a:pt x="0" y="284180"/>
                </a:cubicBezTo>
                <a:cubicBezTo>
                  <a:pt x="-43" y="292274"/>
                  <a:pt x="5979" y="299031"/>
                  <a:pt x="14052" y="299095"/>
                </a:cubicBezTo>
                <a:cubicBezTo>
                  <a:pt x="34515" y="299290"/>
                  <a:pt x="54957" y="299268"/>
                  <a:pt x="75420" y="299095"/>
                </a:cubicBezTo>
                <a:cubicBezTo>
                  <a:pt x="83493" y="299031"/>
                  <a:pt x="89709" y="292318"/>
                  <a:pt x="89752" y="284331"/>
                </a:cubicBezTo>
                <a:cubicBezTo>
                  <a:pt x="89796" y="276258"/>
                  <a:pt x="83449" y="269696"/>
                  <a:pt x="75182" y="269415"/>
                </a:cubicBezTo>
                <a:cubicBezTo>
                  <a:pt x="71211" y="269286"/>
                  <a:pt x="67217" y="269156"/>
                  <a:pt x="63267" y="269437"/>
                </a:cubicBezTo>
                <a:cubicBezTo>
                  <a:pt x="60202" y="269674"/>
                  <a:pt x="59706" y="268552"/>
                  <a:pt x="59706" y="265746"/>
                </a:cubicBezTo>
                <a:cubicBezTo>
                  <a:pt x="59813" y="233238"/>
                  <a:pt x="59813" y="200752"/>
                  <a:pt x="59706" y="168245"/>
                </a:cubicBezTo>
                <a:cubicBezTo>
                  <a:pt x="59706" y="165266"/>
                  <a:pt x="60245" y="164381"/>
                  <a:pt x="63440" y="164381"/>
                </a:cubicBezTo>
                <a:cubicBezTo>
                  <a:pt x="120965" y="164489"/>
                  <a:pt x="178469" y="164467"/>
                  <a:pt x="235994" y="164467"/>
                </a:cubicBezTo>
                <a:cubicBezTo>
                  <a:pt x="237505" y="164467"/>
                  <a:pt x="239037" y="164467"/>
                  <a:pt x="240548" y="164381"/>
                </a:cubicBezTo>
                <a:cubicBezTo>
                  <a:pt x="244736" y="164143"/>
                  <a:pt x="248146" y="162309"/>
                  <a:pt x="250823" y="159092"/>
                </a:cubicBezTo>
                <a:cubicBezTo>
                  <a:pt x="255550" y="153394"/>
                  <a:pt x="255485" y="146076"/>
                  <a:pt x="250542" y="139471"/>
                </a:cubicBezTo>
                <a:close/>
                <a:moveTo>
                  <a:pt x="228374" y="147091"/>
                </a:moveTo>
                <a:cubicBezTo>
                  <a:pt x="175360" y="147091"/>
                  <a:pt x="122325" y="147091"/>
                  <a:pt x="69311" y="147091"/>
                </a:cubicBezTo>
                <a:cubicBezTo>
                  <a:pt x="63375" y="147091"/>
                  <a:pt x="59770" y="143788"/>
                  <a:pt x="59749" y="138349"/>
                </a:cubicBezTo>
                <a:cubicBezTo>
                  <a:pt x="59749" y="105906"/>
                  <a:pt x="59749" y="73463"/>
                  <a:pt x="59749" y="40999"/>
                </a:cubicBezTo>
                <a:cubicBezTo>
                  <a:pt x="59749" y="35559"/>
                  <a:pt x="63353" y="32257"/>
                  <a:pt x="69311" y="32257"/>
                </a:cubicBezTo>
                <a:cubicBezTo>
                  <a:pt x="122325" y="32257"/>
                  <a:pt x="175360" y="32257"/>
                  <a:pt x="228374" y="32257"/>
                </a:cubicBezTo>
                <a:cubicBezTo>
                  <a:pt x="228849" y="32257"/>
                  <a:pt x="229302" y="32300"/>
                  <a:pt x="230166" y="32321"/>
                </a:cubicBezTo>
                <a:cubicBezTo>
                  <a:pt x="221661" y="42682"/>
                  <a:pt x="213437" y="52720"/>
                  <a:pt x="205191" y="62757"/>
                </a:cubicBezTo>
                <a:cubicBezTo>
                  <a:pt x="199428" y="69772"/>
                  <a:pt x="193665" y="76787"/>
                  <a:pt x="187901" y="83824"/>
                </a:cubicBezTo>
                <a:cubicBezTo>
                  <a:pt x="184469" y="88012"/>
                  <a:pt x="184491" y="91358"/>
                  <a:pt x="187901" y="95524"/>
                </a:cubicBezTo>
                <a:cubicBezTo>
                  <a:pt x="201522" y="112123"/>
                  <a:pt x="215142" y="128722"/>
                  <a:pt x="228763" y="145343"/>
                </a:cubicBezTo>
                <a:cubicBezTo>
                  <a:pt x="229130" y="145796"/>
                  <a:pt x="229496" y="146249"/>
                  <a:pt x="229842" y="146702"/>
                </a:cubicBezTo>
                <a:cubicBezTo>
                  <a:pt x="229410" y="147350"/>
                  <a:pt x="228806" y="147069"/>
                  <a:pt x="228309" y="147069"/>
                </a:cubicBezTo>
                <a:close/>
              </a:path>
            </a:pathLst>
          </a:custGeom>
          <a:solidFill>
            <a:srgbClr val="1ED76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587" name="Google Shape;587;p8">
            <a:hlinkClick r:id="rId10" action="ppaction://hlinksldjump"/>
          </p:cNvPr>
          <p:cNvSpPr txBox="1"/>
          <p:nvPr/>
        </p:nvSpPr>
        <p:spPr>
          <a:xfrm>
            <a:off x="869323" y="4384781"/>
            <a:ext cx="731290"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Gallery</a:t>
            </a:r>
            <a:endParaRPr sz="1400" b="0" i="0" u="none" strike="noStrike" cap="none">
              <a:solidFill>
                <a:srgbClr val="000000"/>
              </a:solidFill>
              <a:latin typeface="Arial"/>
              <a:ea typeface="Arial"/>
              <a:cs typeface="Arial"/>
              <a:sym typeface="Arial"/>
            </a:endParaRPr>
          </a:p>
        </p:txBody>
      </p:sp>
      <p:grpSp>
        <p:nvGrpSpPr>
          <p:cNvPr id="588" name="Google Shape;588;p8"/>
          <p:cNvGrpSpPr/>
          <p:nvPr/>
        </p:nvGrpSpPr>
        <p:grpSpPr>
          <a:xfrm>
            <a:off x="441718" y="4384781"/>
            <a:ext cx="203671" cy="203671"/>
            <a:chOff x="5762625" y="3095625"/>
            <a:chExt cx="665130" cy="665130"/>
          </a:xfrm>
        </p:grpSpPr>
        <p:sp>
          <p:nvSpPr>
            <p:cNvPr id="589" name="Google Shape;589;p8">
              <a:hlinkClick r:id="rId10" action="ppaction://hlinksldjump"/>
            </p:cNvPr>
            <p:cNvSpPr/>
            <p:nvPr/>
          </p:nvSpPr>
          <p:spPr>
            <a:xfrm>
              <a:off x="5762625" y="3095625"/>
              <a:ext cx="665130" cy="665130"/>
            </a:xfrm>
            <a:custGeom>
              <a:avLst/>
              <a:gdLst/>
              <a:ahLst/>
              <a:cxnLst/>
              <a:rect l="l" t="t" r="r" b="b"/>
              <a:pathLst>
                <a:path w="665130" h="665130" extrusionOk="0">
                  <a:moveTo>
                    <a:pt x="663035" y="100298"/>
                  </a:moveTo>
                  <a:cubicBezTo>
                    <a:pt x="650938" y="40481"/>
                    <a:pt x="601599" y="95"/>
                    <a:pt x="540639" y="0"/>
                  </a:cubicBezTo>
                  <a:cubicBezTo>
                    <a:pt x="471392" y="0"/>
                    <a:pt x="402050" y="0"/>
                    <a:pt x="332804" y="0"/>
                  </a:cubicBezTo>
                  <a:cubicBezTo>
                    <a:pt x="263557" y="0"/>
                    <a:pt x="193643" y="0"/>
                    <a:pt x="124111" y="0"/>
                  </a:cubicBezTo>
                  <a:cubicBezTo>
                    <a:pt x="54388" y="191"/>
                    <a:pt x="95" y="54483"/>
                    <a:pt x="0" y="124397"/>
                  </a:cubicBezTo>
                  <a:cubicBezTo>
                    <a:pt x="0" y="263176"/>
                    <a:pt x="0" y="401955"/>
                    <a:pt x="0" y="540830"/>
                  </a:cubicBezTo>
                  <a:cubicBezTo>
                    <a:pt x="0" y="549021"/>
                    <a:pt x="572" y="557117"/>
                    <a:pt x="2191" y="565118"/>
                  </a:cubicBezTo>
                  <a:cubicBezTo>
                    <a:pt x="14478" y="624840"/>
                    <a:pt x="63818" y="665131"/>
                    <a:pt x="124778" y="665131"/>
                  </a:cubicBezTo>
                  <a:cubicBezTo>
                    <a:pt x="260414" y="665131"/>
                    <a:pt x="395954" y="665131"/>
                    <a:pt x="531590" y="665131"/>
                  </a:cubicBezTo>
                  <a:cubicBezTo>
                    <a:pt x="539020" y="665131"/>
                    <a:pt x="546354" y="664845"/>
                    <a:pt x="553784" y="663988"/>
                  </a:cubicBezTo>
                  <a:cubicBezTo>
                    <a:pt x="618744" y="656749"/>
                    <a:pt x="665131" y="605504"/>
                    <a:pt x="665131" y="540258"/>
                  </a:cubicBezTo>
                  <a:cubicBezTo>
                    <a:pt x="665131" y="401669"/>
                    <a:pt x="665131" y="263081"/>
                    <a:pt x="665131" y="124587"/>
                  </a:cubicBezTo>
                  <a:cubicBezTo>
                    <a:pt x="665131" y="116396"/>
                    <a:pt x="664559" y="108299"/>
                    <a:pt x="662940" y="100203"/>
                  </a:cubicBezTo>
                  <a:close/>
                  <a:moveTo>
                    <a:pt x="47530" y="126683"/>
                  </a:moveTo>
                  <a:cubicBezTo>
                    <a:pt x="47530" y="79820"/>
                    <a:pt x="79915" y="47530"/>
                    <a:pt x="126778" y="47530"/>
                  </a:cubicBezTo>
                  <a:cubicBezTo>
                    <a:pt x="264128" y="47530"/>
                    <a:pt x="401384" y="47530"/>
                    <a:pt x="538734" y="47530"/>
                  </a:cubicBezTo>
                  <a:cubicBezTo>
                    <a:pt x="585216" y="47530"/>
                    <a:pt x="617696" y="79915"/>
                    <a:pt x="617696" y="126206"/>
                  </a:cubicBezTo>
                  <a:cubicBezTo>
                    <a:pt x="617696" y="230315"/>
                    <a:pt x="617696" y="334518"/>
                    <a:pt x="617696" y="438626"/>
                  </a:cubicBezTo>
                  <a:lnTo>
                    <a:pt x="617696" y="446246"/>
                  </a:lnTo>
                  <a:cubicBezTo>
                    <a:pt x="582263" y="410813"/>
                    <a:pt x="547973" y="376523"/>
                    <a:pt x="513779" y="342233"/>
                  </a:cubicBezTo>
                  <a:cubicBezTo>
                    <a:pt x="508921" y="337375"/>
                    <a:pt x="503777" y="333375"/>
                    <a:pt x="496729" y="332708"/>
                  </a:cubicBezTo>
                  <a:cubicBezTo>
                    <a:pt x="488156" y="331851"/>
                    <a:pt x="481489" y="335280"/>
                    <a:pt x="475583" y="341281"/>
                  </a:cubicBezTo>
                  <a:cubicBezTo>
                    <a:pt x="444722" y="372332"/>
                    <a:pt x="413575" y="403193"/>
                    <a:pt x="382810" y="434340"/>
                  </a:cubicBezTo>
                  <a:cubicBezTo>
                    <a:pt x="378619" y="438531"/>
                    <a:pt x="376714" y="438245"/>
                    <a:pt x="372713" y="434340"/>
                  </a:cubicBezTo>
                  <a:cubicBezTo>
                    <a:pt x="306896" y="368237"/>
                    <a:pt x="240887" y="302324"/>
                    <a:pt x="174974" y="236411"/>
                  </a:cubicBezTo>
                  <a:cubicBezTo>
                    <a:pt x="160592" y="222028"/>
                    <a:pt x="148495" y="221933"/>
                    <a:pt x="134207" y="236220"/>
                  </a:cubicBezTo>
                  <a:cubicBezTo>
                    <a:pt x="105728" y="264700"/>
                    <a:pt x="77248" y="293180"/>
                    <a:pt x="48673" y="321755"/>
                  </a:cubicBezTo>
                  <a:cubicBezTo>
                    <a:pt x="46673" y="319564"/>
                    <a:pt x="47625" y="317278"/>
                    <a:pt x="47625" y="315182"/>
                  </a:cubicBezTo>
                  <a:cubicBezTo>
                    <a:pt x="47625" y="252317"/>
                    <a:pt x="47625" y="189548"/>
                    <a:pt x="47625" y="126683"/>
                  </a:cubicBezTo>
                  <a:close/>
                  <a:moveTo>
                    <a:pt x="487299" y="617696"/>
                  </a:moveTo>
                  <a:lnTo>
                    <a:pt x="356711" y="617696"/>
                  </a:lnTo>
                  <a:cubicBezTo>
                    <a:pt x="279749" y="617696"/>
                    <a:pt x="202787" y="617696"/>
                    <a:pt x="125825" y="617696"/>
                  </a:cubicBezTo>
                  <a:cubicBezTo>
                    <a:pt x="85153" y="617696"/>
                    <a:pt x="55055" y="592169"/>
                    <a:pt x="48387" y="552355"/>
                  </a:cubicBezTo>
                  <a:cubicBezTo>
                    <a:pt x="47720" y="548450"/>
                    <a:pt x="47625" y="544449"/>
                    <a:pt x="47625" y="540544"/>
                  </a:cubicBezTo>
                  <a:cubicBezTo>
                    <a:pt x="47625" y="492252"/>
                    <a:pt x="47625" y="444056"/>
                    <a:pt x="47530" y="395764"/>
                  </a:cubicBezTo>
                  <a:cubicBezTo>
                    <a:pt x="47530" y="391382"/>
                    <a:pt x="48959" y="388525"/>
                    <a:pt x="52007" y="385572"/>
                  </a:cubicBezTo>
                  <a:cubicBezTo>
                    <a:pt x="84677" y="353092"/>
                    <a:pt x="117158" y="320612"/>
                    <a:pt x="149638" y="287941"/>
                  </a:cubicBezTo>
                  <a:cubicBezTo>
                    <a:pt x="153162" y="284417"/>
                    <a:pt x="154972" y="283178"/>
                    <a:pt x="159258" y="287560"/>
                  </a:cubicBezTo>
                  <a:cubicBezTo>
                    <a:pt x="267557" y="396145"/>
                    <a:pt x="376047" y="504635"/>
                    <a:pt x="484537" y="613124"/>
                  </a:cubicBezTo>
                  <a:cubicBezTo>
                    <a:pt x="485680" y="614267"/>
                    <a:pt x="487013" y="615315"/>
                    <a:pt x="488347" y="616363"/>
                  </a:cubicBezTo>
                  <a:cubicBezTo>
                    <a:pt x="488061" y="616839"/>
                    <a:pt x="487680" y="617315"/>
                    <a:pt x="487394" y="617792"/>
                  </a:cubicBezTo>
                  <a:close/>
                  <a:moveTo>
                    <a:pt x="597503" y="593217"/>
                  </a:moveTo>
                  <a:cubicBezTo>
                    <a:pt x="587312" y="604171"/>
                    <a:pt x="574929" y="611410"/>
                    <a:pt x="560451" y="615220"/>
                  </a:cubicBezTo>
                  <a:cubicBezTo>
                    <a:pt x="556641" y="616172"/>
                    <a:pt x="554165" y="615791"/>
                    <a:pt x="551307" y="612934"/>
                  </a:cubicBezTo>
                  <a:cubicBezTo>
                    <a:pt x="505968" y="567404"/>
                    <a:pt x="460439" y="521875"/>
                    <a:pt x="414909" y="476536"/>
                  </a:cubicBezTo>
                  <a:cubicBezTo>
                    <a:pt x="412051" y="473678"/>
                    <a:pt x="411671" y="472250"/>
                    <a:pt x="414814" y="469201"/>
                  </a:cubicBezTo>
                  <a:cubicBezTo>
                    <a:pt x="440150" y="444151"/>
                    <a:pt x="465296" y="419005"/>
                    <a:pt x="490347" y="393668"/>
                  </a:cubicBezTo>
                  <a:cubicBezTo>
                    <a:pt x="493205" y="390811"/>
                    <a:pt x="494729" y="390335"/>
                    <a:pt x="497872" y="393478"/>
                  </a:cubicBezTo>
                  <a:cubicBezTo>
                    <a:pt x="536734" y="432625"/>
                    <a:pt x="575786" y="471583"/>
                    <a:pt x="614839" y="510540"/>
                  </a:cubicBezTo>
                  <a:cubicBezTo>
                    <a:pt x="616934" y="512636"/>
                    <a:pt x="617887" y="514731"/>
                    <a:pt x="617792" y="517684"/>
                  </a:cubicBezTo>
                  <a:cubicBezTo>
                    <a:pt x="617601" y="522637"/>
                    <a:pt x="617792" y="527590"/>
                    <a:pt x="617792" y="534734"/>
                  </a:cubicBezTo>
                  <a:cubicBezTo>
                    <a:pt x="619125" y="555498"/>
                    <a:pt x="613505" y="576167"/>
                    <a:pt x="597599" y="59331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590" name="Google Shape;590;p8">
              <a:hlinkClick r:id="rId10" action="ppaction://hlinksldjump"/>
            </p:cNvPr>
            <p:cNvSpPr/>
            <p:nvPr/>
          </p:nvSpPr>
          <p:spPr>
            <a:xfrm>
              <a:off x="6166578" y="3190683"/>
              <a:ext cx="166213" cy="166307"/>
            </a:xfrm>
            <a:custGeom>
              <a:avLst/>
              <a:gdLst/>
              <a:ahLst/>
              <a:cxnLst/>
              <a:rect l="l" t="t" r="r" b="b"/>
              <a:pathLst>
                <a:path w="166213" h="166307" extrusionOk="0">
                  <a:moveTo>
                    <a:pt x="83345" y="166307"/>
                  </a:moveTo>
                  <a:cubicBezTo>
                    <a:pt x="128589" y="166307"/>
                    <a:pt x="166022" y="129160"/>
                    <a:pt x="166213" y="83821"/>
                  </a:cubicBezTo>
                  <a:cubicBezTo>
                    <a:pt x="166403" y="37529"/>
                    <a:pt x="129351" y="191"/>
                    <a:pt x="83250" y="1"/>
                  </a:cubicBezTo>
                  <a:cubicBezTo>
                    <a:pt x="37911" y="-190"/>
                    <a:pt x="287" y="36958"/>
                    <a:pt x="2" y="82011"/>
                  </a:cubicBezTo>
                  <a:cubicBezTo>
                    <a:pt x="-284" y="128683"/>
                    <a:pt x="36863" y="166117"/>
                    <a:pt x="83345" y="166212"/>
                  </a:cubicBezTo>
                  <a:close/>
                  <a:moveTo>
                    <a:pt x="82869" y="47530"/>
                  </a:moveTo>
                  <a:cubicBezTo>
                    <a:pt x="102681" y="47530"/>
                    <a:pt x="118778" y="63628"/>
                    <a:pt x="118683" y="83344"/>
                  </a:cubicBezTo>
                  <a:cubicBezTo>
                    <a:pt x="118683" y="102775"/>
                    <a:pt x="102681" y="118682"/>
                    <a:pt x="83250" y="118777"/>
                  </a:cubicBezTo>
                  <a:cubicBezTo>
                    <a:pt x="63533" y="118777"/>
                    <a:pt x="47436" y="102775"/>
                    <a:pt x="47436" y="82963"/>
                  </a:cubicBezTo>
                  <a:cubicBezTo>
                    <a:pt x="47436" y="63628"/>
                    <a:pt x="63533" y="47530"/>
                    <a:pt x="82869" y="47530"/>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591" name="Google Shape;591;p8">
            <a:hlinkClick r:id="rId11" action="ppaction://hlinksldjump"/>
          </p:cNvPr>
          <p:cNvSpPr txBox="1"/>
          <p:nvPr/>
        </p:nvSpPr>
        <p:spPr>
          <a:xfrm>
            <a:off x="869323" y="4837548"/>
            <a:ext cx="712054"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Pricing</a:t>
            </a:r>
            <a:endParaRPr sz="1400" b="0" i="0" u="none" strike="noStrike" cap="none">
              <a:solidFill>
                <a:srgbClr val="000000"/>
              </a:solidFill>
              <a:latin typeface="Arial"/>
              <a:ea typeface="Arial"/>
              <a:cs typeface="Arial"/>
              <a:sym typeface="Arial"/>
            </a:endParaRPr>
          </a:p>
        </p:txBody>
      </p:sp>
      <p:grpSp>
        <p:nvGrpSpPr>
          <p:cNvPr id="592" name="Google Shape;592;p8"/>
          <p:cNvGrpSpPr/>
          <p:nvPr/>
        </p:nvGrpSpPr>
        <p:grpSpPr>
          <a:xfrm>
            <a:off x="431321" y="4863718"/>
            <a:ext cx="207664" cy="207733"/>
            <a:chOff x="6124575" y="3380359"/>
            <a:chExt cx="468618" cy="468774"/>
          </a:xfrm>
        </p:grpSpPr>
        <p:sp>
          <p:nvSpPr>
            <p:cNvPr id="593" name="Google Shape;593;p8">
              <a:hlinkClick r:id="rId11" action="ppaction://hlinksldjump"/>
            </p:cNvPr>
            <p:cNvSpPr/>
            <p:nvPr/>
          </p:nvSpPr>
          <p:spPr>
            <a:xfrm>
              <a:off x="6124575" y="3380359"/>
              <a:ext cx="468618" cy="468774"/>
            </a:xfrm>
            <a:custGeom>
              <a:avLst/>
              <a:gdLst/>
              <a:ahLst/>
              <a:cxnLst/>
              <a:rect l="l" t="t" r="r" b="b"/>
              <a:pathLst>
                <a:path w="468618" h="468774" extrusionOk="0">
                  <a:moveTo>
                    <a:pt x="468523" y="56377"/>
                  </a:moveTo>
                  <a:cubicBezTo>
                    <a:pt x="468523" y="53329"/>
                    <a:pt x="468523" y="50186"/>
                    <a:pt x="467951" y="47138"/>
                  </a:cubicBezTo>
                  <a:cubicBezTo>
                    <a:pt x="463094" y="18849"/>
                    <a:pt x="441567" y="466"/>
                    <a:pt x="412706" y="85"/>
                  </a:cubicBezTo>
                  <a:cubicBezTo>
                    <a:pt x="391561" y="-106"/>
                    <a:pt x="370415" y="85"/>
                    <a:pt x="349270" y="85"/>
                  </a:cubicBezTo>
                  <a:cubicBezTo>
                    <a:pt x="329744" y="85"/>
                    <a:pt x="310217" y="85"/>
                    <a:pt x="290691" y="85"/>
                  </a:cubicBezTo>
                  <a:cubicBezTo>
                    <a:pt x="259640" y="-106"/>
                    <a:pt x="233446" y="10943"/>
                    <a:pt x="211538" y="32946"/>
                  </a:cubicBezTo>
                  <a:cubicBezTo>
                    <a:pt x="146959" y="97716"/>
                    <a:pt x="82379" y="162391"/>
                    <a:pt x="17800" y="227065"/>
                  </a:cubicBezTo>
                  <a:cubicBezTo>
                    <a:pt x="-5917" y="250878"/>
                    <a:pt x="-5917" y="284120"/>
                    <a:pt x="17705" y="307837"/>
                  </a:cubicBezTo>
                  <a:cubicBezTo>
                    <a:pt x="65234" y="355558"/>
                    <a:pt x="112859" y="403183"/>
                    <a:pt x="160484" y="450808"/>
                  </a:cubicBezTo>
                  <a:cubicBezTo>
                    <a:pt x="184392" y="474715"/>
                    <a:pt x="217539" y="474811"/>
                    <a:pt x="241542" y="450808"/>
                  </a:cubicBezTo>
                  <a:cubicBezTo>
                    <a:pt x="306407" y="386133"/>
                    <a:pt x="371177" y="321363"/>
                    <a:pt x="435947" y="256688"/>
                  </a:cubicBezTo>
                  <a:cubicBezTo>
                    <a:pt x="457664" y="234971"/>
                    <a:pt x="468713" y="208777"/>
                    <a:pt x="468618" y="177916"/>
                  </a:cubicBezTo>
                  <a:cubicBezTo>
                    <a:pt x="468523" y="137435"/>
                    <a:pt x="468618" y="96859"/>
                    <a:pt x="468618" y="56377"/>
                  </a:cubicBezTo>
                  <a:close/>
                  <a:moveTo>
                    <a:pt x="409944" y="230875"/>
                  </a:moveTo>
                  <a:cubicBezTo>
                    <a:pt x="345174" y="295455"/>
                    <a:pt x="280595" y="360034"/>
                    <a:pt x="215920" y="424709"/>
                  </a:cubicBezTo>
                  <a:cubicBezTo>
                    <a:pt x="206014" y="434615"/>
                    <a:pt x="196013" y="434615"/>
                    <a:pt x="186202" y="424709"/>
                  </a:cubicBezTo>
                  <a:cubicBezTo>
                    <a:pt x="139053" y="377560"/>
                    <a:pt x="92000" y="330316"/>
                    <a:pt x="44851" y="283168"/>
                  </a:cubicBezTo>
                  <a:cubicBezTo>
                    <a:pt x="33707" y="272023"/>
                    <a:pt x="33802" y="262879"/>
                    <a:pt x="44851" y="251735"/>
                  </a:cubicBezTo>
                  <a:cubicBezTo>
                    <a:pt x="108764" y="187727"/>
                    <a:pt x="172676" y="123814"/>
                    <a:pt x="236494" y="59711"/>
                  </a:cubicBezTo>
                  <a:cubicBezTo>
                    <a:pt x="252020" y="44090"/>
                    <a:pt x="270403" y="36375"/>
                    <a:pt x="292406" y="36565"/>
                  </a:cubicBezTo>
                  <a:cubicBezTo>
                    <a:pt x="331744" y="36756"/>
                    <a:pt x="371082" y="36565"/>
                    <a:pt x="410516" y="36565"/>
                  </a:cubicBezTo>
                  <a:cubicBezTo>
                    <a:pt x="425184" y="36565"/>
                    <a:pt x="432233" y="43709"/>
                    <a:pt x="432233" y="58473"/>
                  </a:cubicBezTo>
                  <a:cubicBezTo>
                    <a:pt x="432233" y="78666"/>
                    <a:pt x="432233" y="98859"/>
                    <a:pt x="432233" y="118957"/>
                  </a:cubicBezTo>
                  <a:cubicBezTo>
                    <a:pt x="432233" y="138292"/>
                    <a:pt x="432233" y="157628"/>
                    <a:pt x="432233" y="177059"/>
                  </a:cubicBezTo>
                  <a:cubicBezTo>
                    <a:pt x="432233" y="198109"/>
                    <a:pt x="424994" y="216016"/>
                    <a:pt x="410039" y="230875"/>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594" name="Google Shape;594;p8">
              <a:hlinkClick r:id="rId11" action="ppaction://hlinksldjump"/>
            </p:cNvPr>
            <p:cNvSpPr/>
            <p:nvPr/>
          </p:nvSpPr>
          <p:spPr>
            <a:xfrm>
              <a:off x="6405646" y="3456453"/>
              <a:ext cx="109824" cy="109728"/>
            </a:xfrm>
            <a:custGeom>
              <a:avLst/>
              <a:gdLst/>
              <a:ahLst/>
              <a:cxnLst/>
              <a:rect l="l" t="t" r="r" b="b"/>
              <a:pathLst>
                <a:path w="109824" h="109728" extrusionOk="0">
                  <a:moveTo>
                    <a:pt x="55055" y="0"/>
                  </a:moveTo>
                  <a:cubicBezTo>
                    <a:pt x="24765" y="-95"/>
                    <a:pt x="95" y="24480"/>
                    <a:pt x="0" y="54674"/>
                  </a:cubicBezTo>
                  <a:cubicBezTo>
                    <a:pt x="0" y="84868"/>
                    <a:pt x="24575" y="109633"/>
                    <a:pt x="54769" y="109728"/>
                  </a:cubicBezTo>
                  <a:cubicBezTo>
                    <a:pt x="85058" y="109728"/>
                    <a:pt x="109633" y="85344"/>
                    <a:pt x="109823" y="55055"/>
                  </a:cubicBezTo>
                  <a:cubicBezTo>
                    <a:pt x="110014" y="24861"/>
                    <a:pt x="85344" y="191"/>
                    <a:pt x="55055" y="96"/>
                  </a:cubicBezTo>
                  <a:close/>
                  <a:moveTo>
                    <a:pt x="54673" y="73152"/>
                  </a:moveTo>
                  <a:cubicBezTo>
                    <a:pt x="44577" y="72962"/>
                    <a:pt x="36576" y="64675"/>
                    <a:pt x="36671" y="54579"/>
                  </a:cubicBezTo>
                  <a:cubicBezTo>
                    <a:pt x="36766" y="44482"/>
                    <a:pt x="45053" y="36386"/>
                    <a:pt x="55150" y="36481"/>
                  </a:cubicBezTo>
                  <a:cubicBezTo>
                    <a:pt x="65151" y="36576"/>
                    <a:pt x="73247" y="44958"/>
                    <a:pt x="73152" y="55055"/>
                  </a:cubicBezTo>
                  <a:cubicBezTo>
                    <a:pt x="73057" y="65151"/>
                    <a:pt x="64675" y="73248"/>
                    <a:pt x="54673" y="7315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595" name="Google Shape;595;p8">
            <a:hlinkClick r:id="rId12" action="ppaction://hlinksldjump"/>
          </p:cNvPr>
          <p:cNvSpPr txBox="1"/>
          <p:nvPr/>
        </p:nvSpPr>
        <p:spPr>
          <a:xfrm>
            <a:off x="869323" y="5290315"/>
            <a:ext cx="1040670"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Contact Us</a:t>
            </a:r>
            <a:endParaRPr sz="1400" b="0" i="0" u="none" strike="noStrike" cap="none">
              <a:solidFill>
                <a:srgbClr val="000000"/>
              </a:solidFill>
              <a:latin typeface="Arial"/>
              <a:ea typeface="Arial"/>
              <a:cs typeface="Arial"/>
              <a:sym typeface="Arial"/>
            </a:endParaRPr>
          </a:p>
        </p:txBody>
      </p:sp>
      <p:sp>
        <p:nvSpPr>
          <p:cNvPr id="596" name="Google Shape;596;p8">
            <a:hlinkClick r:id="rId12" action="ppaction://hlinksldjump"/>
          </p:cNvPr>
          <p:cNvSpPr/>
          <p:nvPr/>
        </p:nvSpPr>
        <p:spPr>
          <a:xfrm>
            <a:off x="436263" y="5292935"/>
            <a:ext cx="198499" cy="198487"/>
          </a:xfrm>
          <a:custGeom>
            <a:avLst/>
            <a:gdLst/>
            <a:ahLst/>
            <a:cxnLst/>
            <a:rect l="l" t="t" r="r" b="b"/>
            <a:pathLst>
              <a:path w="692188" h="692149" extrusionOk="0">
                <a:moveTo>
                  <a:pt x="676275" y="478060"/>
                </a:moveTo>
                <a:cubicBezTo>
                  <a:pt x="606266" y="450056"/>
                  <a:pt x="536258" y="422053"/>
                  <a:pt x="466154" y="394049"/>
                </a:cubicBezTo>
                <a:cubicBezTo>
                  <a:pt x="450247" y="387668"/>
                  <a:pt x="440531" y="392049"/>
                  <a:pt x="434150" y="407956"/>
                </a:cubicBezTo>
                <a:cubicBezTo>
                  <a:pt x="423005" y="435864"/>
                  <a:pt x="411575" y="463677"/>
                  <a:pt x="400907" y="491871"/>
                </a:cubicBezTo>
                <a:cubicBezTo>
                  <a:pt x="398431" y="498443"/>
                  <a:pt x="395288" y="499491"/>
                  <a:pt x="389096" y="498729"/>
                </a:cubicBezTo>
                <a:cubicBezTo>
                  <a:pt x="342138" y="493205"/>
                  <a:pt x="300609" y="475393"/>
                  <a:pt x="265462" y="443675"/>
                </a:cubicBezTo>
                <a:cubicBezTo>
                  <a:pt x="223456" y="405765"/>
                  <a:pt x="199739" y="358235"/>
                  <a:pt x="193453" y="302038"/>
                </a:cubicBezTo>
                <a:cubicBezTo>
                  <a:pt x="192881" y="296609"/>
                  <a:pt x="194024" y="293942"/>
                  <a:pt x="199644" y="291751"/>
                </a:cubicBezTo>
                <a:cubicBezTo>
                  <a:pt x="227933" y="280892"/>
                  <a:pt x="255937" y="269462"/>
                  <a:pt x="284131" y="258223"/>
                </a:cubicBezTo>
                <a:cubicBezTo>
                  <a:pt x="300323" y="251746"/>
                  <a:pt x="304514" y="242030"/>
                  <a:pt x="298037" y="225647"/>
                </a:cubicBezTo>
                <a:cubicBezTo>
                  <a:pt x="270415" y="156686"/>
                  <a:pt x="242697" y="87725"/>
                  <a:pt x="215360" y="18669"/>
                </a:cubicBezTo>
                <a:cubicBezTo>
                  <a:pt x="211931" y="10096"/>
                  <a:pt x="207645" y="3239"/>
                  <a:pt x="198787" y="0"/>
                </a:cubicBezTo>
                <a:lnTo>
                  <a:pt x="192024" y="0"/>
                </a:lnTo>
                <a:cubicBezTo>
                  <a:pt x="189357" y="2000"/>
                  <a:pt x="186595" y="2191"/>
                  <a:pt x="183928" y="0"/>
                </a:cubicBezTo>
                <a:lnTo>
                  <a:pt x="174498" y="0"/>
                </a:lnTo>
                <a:cubicBezTo>
                  <a:pt x="167069" y="1619"/>
                  <a:pt x="159353" y="953"/>
                  <a:pt x="151924" y="2858"/>
                </a:cubicBezTo>
                <a:cubicBezTo>
                  <a:pt x="86582" y="18860"/>
                  <a:pt x="40291" y="57531"/>
                  <a:pt x="13335" y="119063"/>
                </a:cubicBezTo>
                <a:cubicBezTo>
                  <a:pt x="5810" y="136303"/>
                  <a:pt x="1524" y="154400"/>
                  <a:pt x="0" y="173069"/>
                </a:cubicBezTo>
                <a:lnTo>
                  <a:pt x="0" y="181166"/>
                </a:lnTo>
                <a:cubicBezTo>
                  <a:pt x="1143" y="183833"/>
                  <a:pt x="1143" y="186595"/>
                  <a:pt x="0" y="189262"/>
                </a:cubicBezTo>
                <a:lnTo>
                  <a:pt x="0" y="198692"/>
                </a:lnTo>
                <a:cubicBezTo>
                  <a:pt x="1143" y="201835"/>
                  <a:pt x="1143" y="204978"/>
                  <a:pt x="0" y="208121"/>
                </a:cubicBezTo>
                <a:lnTo>
                  <a:pt x="0" y="212217"/>
                </a:lnTo>
                <a:cubicBezTo>
                  <a:pt x="953" y="213074"/>
                  <a:pt x="667" y="214122"/>
                  <a:pt x="667" y="215170"/>
                </a:cubicBezTo>
                <a:cubicBezTo>
                  <a:pt x="667" y="215932"/>
                  <a:pt x="667" y="216789"/>
                  <a:pt x="667" y="217551"/>
                </a:cubicBezTo>
                <a:cubicBezTo>
                  <a:pt x="667" y="218313"/>
                  <a:pt x="667" y="219170"/>
                  <a:pt x="667" y="219932"/>
                </a:cubicBezTo>
                <a:cubicBezTo>
                  <a:pt x="667" y="220980"/>
                  <a:pt x="857" y="222123"/>
                  <a:pt x="0" y="222885"/>
                </a:cubicBezTo>
                <a:lnTo>
                  <a:pt x="0" y="228314"/>
                </a:lnTo>
                <a:cubicBezTo>
                  <a:pt x="2477" y="229553"/>
                  <a:pt x="1334" y="231934"/>
                  <a:pt x="1429" y="233648"/>
                </a:cubicBezTo>
                <a:cubicBezTo>
                  <a:pt x="7239" y="300990"/>
                  <a:pt x="24479" y="365189"/>
                  <a:pt x="56769" y="424625"/>
                </a:cubicBezTo>
                <a:cubicBezTo>
                  <a:pt x="132017" y="563213"/>
                  <a:pt x="246983" y="649605"/>
                  <a:pt x="401479" y="682371"/>
                </a:cubicBezTo>
                <a:cubicBezTo>
                  <a:pt x="439674" y="690467"/>
                  <a:pt x="478536" y="694373"/>
                  <a:pt x="517589" y="690848"/>
                </a:cubicBezTo>
                <a:cubicBezTo>
                  <a:pt x="614267" y="682276"/>
                  <a:pt x="690848" y="599218"/>
                  <a:pt x="692182" y="501968"/>
                </a:cubicBezTo>
                <a:cubicBezTo>
                  <a:pt x="692372" y="488537"/>
                  <a:pt x="688562" y="482632"/>
                  <a:pt x="676180" y="477679"/>
                </a:cubicBezTo>
                <a:close/>
                <a:moveTo>
                  <a:pt x="650367" y="520065"/>
                </a:moveTo>
                <a:cubicBezTo>
                  <a:pt x="642366" y="579215"/>
                  <a:pt x="596837" y="630936"/>
                  <a:pt x="538925" y="646271"/>
                </a:cubicBezTo>
                <a:cubicBezTo>
                  <a:pt x="523399" y="650367"/>
                  <a:pt x="507587" y="652272"/>
                  <a:pt x="493014" y="651701"/>
                </a:cubicBezTo>
                <a:cubicBezTo>
                  <a:pt x="292418" y="650653"/>
                  <a:pt x="113348" y="513683"/>
                  <a:pt x="58103" y="320421"/>
                </a:cubicBezTo>
                <a:cubicBezTo>
                  <a:pt x="46387" y="279273"/>
                  <a:pt x="40481" y="237268"/>
                  <a:pt x="40577" y="194405"/>
                </a:cubicBezTo>
                <a:cubicBezTo>
                  <a:pt x="40672" y="117920"/>
                  <a:pt x="95726" y="53912"/>
                  <a:pt x="171164" y="42101"/>
                </a:cubicBezTo>
                <a:cubicBezTo>
                  <a:pt x="177641" y="41053"/>
                  <a:pt x="181261" y="41910"/>
                  <a:pt x="184023" y="49149"/>
                </a:cubicBezTo>
                <a:cubicBezTo>
                  <a:pt x="206407" y="106204"/>
                  <a:pt x="229267" y="163163"/>
                  <a:pt x="252222" y="219932"/>
                </a:cubicBezTo>
                <a:cubicBezTo>
                  <a:pt x="254318" y="225076"/>
                  <a:pt x="253651" y="226790"/>
                  <a:pt x="248317" y="228886"/>
                </a:cubicBezTo>
                <a:cubicBezTo>
                  <a:pt x="221266" y="239268"/>
                  <a:pt x="194501" y="250222"/>
                  <a:pt x="167545" y="260985"/>
                </a:cubicBezTo>
                <a:cubicBezTo>
                  <a:pt x="156305" y="265462"/>
                  <a:pt x="151638" y="271939"/>
                  <a:pt x="152114" y="283559"/>
                </a:cubicBezTo>
                <a:cubicBezTo>
                  <a:pt x="156877" y="392906"/>
                  <a:pt x="208979" y="471202"/>
                  <a:pt x="307467" y="518255"/>
                </a:cubicBezTo>
                <a:cubicBezTo>
                  <a:pt x="339757" y="533686"/>
                  <a:pt x="374523" y="539877"/>
                  <a:pt x="410242" y="540163"/>
                </a:cubicBezTo>
                <a:cubicBezTo>
                  <a:pt x="420719" y="540163"/>
                  <a:pt x="427292" y="534543"/>
                  <a:pt x="431101" y="525018"/>
                </a:cubicBezTo>
                <a:cubicBezTo>
                  <a:pt x="441865" y="497872"/>
                  <a:pt x="452819" y="470821"/>
                  <a:pt x="463487" y="443675"/>
                </a:cubicBezTo>
                <a:cubicBezTo>
                  <a:pt x="465392" y="438912"/>
                  <a:pt x="467011" y="437864"/>
                  <a:pt x="471964" y="439865"/>
                </a:cubicBezTo>
                <a:cubicBezTo>
                  <a:pt x="529019" y="462915"/>
                  <a:pt x="586073" y="485775"/>
                  <a:pt x="643319" y="508349"/>
                </a:cubicBezTo>
                <a:cubicBezTo>
                  <a:pt x="649510" y="510826"/>
                  <a:pt x="651129" y="513683"/>
                  <a:pt x="650272" y="520065"/>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nvGrpSpPr>
          <p:cNvPr id="597" name="Google Shape;597;p8"/>
          <p:cNvGrpSpPr/>
          <p:nvPr/>
        </p:nvGrpSpPr>
        <p:grpSpPr>
          <a:xfrm>
            <a:off x="3258053" y="292100"/>
            <a:ext cx="297947" cy="297947"/>
            <a:chOff x="8892506" y="664914"/>
            <a:chExt cx="209401" cy="209401"/>
          </a:xfrm>
        </p:grpSpPr>
        <p:sp>
          <p:nvSpPr>
            <p:cNvPr id="598" name="Google Shape;598;p8">
              <a:hlinkClick r:id="" action="ppaction://hlinkshowjump?jump=previousslide"/>
            </p:cNvPr>
            <p:cNvSpPr/>
            <p:nvPr/>
          </p:nvSpPr>
          <p:spPr>
            <a:xfrm>
              <a:off x="8892506" y="664914"/>
              <a:ext cx="209401" cy="209401"/>
            </a:xfrm>
            <a:prstGeom prst="ellipse">
              <a:avLst/>
            </a:prstGeom>
            <a:solidFill>
              <a:srgbClr val="0A070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99" name="Google Shape;599;p8" descr="Caret Left with solid fill">
              <a:hlinkClick r:id="" action="ppaction://hlinkshowjump?jump=previousslide"/>
            </p:cNvPr>
            <p:cNvSpPr/>
            <p:nvPr/>
          </p:nvSpPr>
          <p:spPr>
            <a:xfrm>
              <a:off x="8960350" y="717942"/>
              <a:ext cx="59427" cy="103344"/>
            </a:xfrm>
            <a:custGeom>
              <a:avLst/>
              <a:gdLst/>
              <a:ahLst/>
              <a:cxnLst/>
              <a:rect l="l" t="t" r="r" b="b"/>
              <a:pathLst>
                <a:path w="309505" h="538229" extrusionOk="0">
                  <a:moveTo>
                    <a:pt x="269081" y="538229"/>
                  </a:moveTo>
                  <a:lnTo>
                    <a:pt x="0" y="269091"/>
                  </a:lnTo>
                  <a:lnTo>
                    <a:pt x="269081" y="0"/>
                  </a:lnTo>
                  <a:lnTo>
                    <a:pt x="309496" y="40405"/>
                  </a:lnTo>
                  <a:lnTo>
                    <a:pt x="80810" y="269091"/>
                  </a:lnTo>
                  <a:lnTo>
                    <a:pt x="309505" y="497824"/>
                  </a:lnTo>
                  <a:lnTo>
                    <a:pt x="269081" y="538229"/>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nvGrpSpPr>
          <p:cNvPr id="600" name="Google Shape;600;p8"/>
          <p:cNvGrpSpPr/>
          <p:nvPr/>
        </p:nvGrpSpPr>
        <p:grpSpPr>
          <a:xfrm flipH="1">
            <a:off x="3665943" y="292100"/>
            <a:ext cx="297947" cy="297947"/>
            <a:chOff x="8892506" y="664914"/>
            <a:chExt cx="209401" cy="209401"/>
          </a:xfrm>
        </p:grpSpPr>
        <p:sp>
          <p:nvSpPr>
            <p:cNvPr id="601" name="Google Shape;601;p8">
              <a:hlinkClick r:id="" action="ppaction://hlinkshowjump?jump=nextslide"/>
            </p:cNvPr>
            <p:cNvSpPr/>
            <p:nvPr/>
          </p:nvSpPr>
          <p:spPr>
            <a:xfrm>
              <a:off x="8892506" y="664914"/>
              <a:ext cx="209401" cy="209401"/>
            </a:xfrm>
            <a:prstGeom prst="ellipse">
              <a:avLst/>
            </a:prstGeom>
            <a:solidFill>
              <a:srgbClr val="120D1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602" name="Google Shape;602;p8" descr="Caret Left with solid fill">
              <a:hlinkClick r:id="" action="ppaction://hlinkshowjump?jump=nextslide"/>
            </p:cNvPr>
            <p:cNvSpPr/>
            <p:nvPr/>
          </p:nvSpPr>
          <p:spPr>
            <a:xfrm>
              <a:off x="8960350" y="717942"/>
              <a:ext cx="59427" cy="103344"/>
            </a:xfrm>
            <a:custGeom>
              <a:avLst/>
              <a:gdLst/>
              <a:ahLst/>
              <a:cxnLst/>
              <a:rect l="l" t="t" r="r" b="b"/>
              <a:pathLst>
                <a:path w="309505" h="538229" extrusionOk="0">
                  <a:moveTo>
                    <a:pt x="269081" y="538229"/>
                  </a:moveTo>
                  <a:lnTo>
                    <a:pt x="0" y="269091"/>
                  </a:lnTo>
                  <a:lnTo>
                    <a:pt x="269081" y="0"/>
                  </a:lnTo>
                  <a:lnTo>
                    <a:pt x="309496" y="40405"/>
                  </a:lnTo>
                  <a:lnTo>
                    <a:pt x="80810" y="269091"/>
                  </a:lnTo>
                  <a:lnTo>
                    <a:pt x="309505" y="497824"/>
                  </a:lnTo>
                  <a:lnTo>
                    <a:pt x="269081" y="538229"/>
                  </a:ln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603" name="Google Shape;603;p8"/>
          <p:cNvSpPr/>
          <p:nvPr/>
        </p:nvSpPr>
        <p:spPr>
          <a:xfrm>
            <a:off x="25" y="0"/>
            <a:ext cx="3008700" cy="68580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604" name="Google Shape;604;p8"/>
          <p:cNvGrpSpPr/>
          <p:nvPr/>
        </p:nvGrpSpPr>
        <p:grpSpPr>
          <a:xfrm>
            <a:off x="400070" y="221666"/>
            <a:ext cx="361219" cy="70242"/>
            <a:chOff x="249382" y="221673"/>
            <a:chExt cx="234497" cy="45600"/>
          </a:xfrm>
        </p:grpSpPr>
        <p:sp>
          <p:nvSpPr>
            <p:cNvPr id="605" name="Google Shape;605;p8"/>
            <p:cNvSpPr/>
            <p:nvPr/>
          </p:nvSpPr>
          <p:spPr>
            <a:xfrm>
              <a:off x="249382" y="221673"/>
              <a:ext cx="45600" cy="45600"/>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606" name="Google Shape;606;p8"/>
            <p:cNvSpPr/>
            <p:nvPr/>
          </p:nvSpPr>
          <p:spPr>
            <a:xfrm>
              <a:off x="344632" y="221673"/>
              <a:ext cx="45600" cy="45600"/>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607" name="Google Shape;607;p8"/>
            <p:cNvSpPr/>
            <p:nvPr/>
          </p:nvSpPr>
          <p:spPr>
            <a:xfrm>
              <a:off x="438279" y="221673"/>
              <a:ext cx="45600" cy="45600"/>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sp>
        <p:nvSpPr>
          <p:cNvPr id="608" name="Google Shape;608;p8">
            <a:hlinkClick r:id="rId4" action="ppaction://hlinksldjump"/>
          </p:cNvPr>
          <p:cNvSpPr txBox="1"/>
          <p:nvPr/>
        </p:nvSpPr>
        <p:spPr>
          <a:xfrm>
            <a:off x="869326" y="1302700"/>
            <a:ext cx="13635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Background</a:t>
            </a:r>
            <a:endParaRPr sz="1400" b="0" i="0" u="none" strike="noStrike" cap="none">
              <a:solidFill>
                <a:srgbClr val="000000"/>
              </a:solidFill>
              <a:latin typeface="Arial"/>
              <a:ea typeface="Arial"/>
              <a:cs typeface="Arial"/>
              <a:sym typeface="Arial"/>
            </a:endParaRPr>
          </a:p>
        </p:txBody>
      </p:sp>
      <p:sp>
        <p:nvSpPr>
          <p:cNvPr id="609" name="Google Shape;609;p8">
            <a:hlinkClick r:id="rId4" action="ppaction://hlinksldjump"/>
          </p:cNvPr>
          <p:cNvSpPr/>
          <p:nvPr/>
        </p:nvSpPr>
        <p:spPr>
          <a:xfrm>
            <a:off x="405478" y="1294855"/>
            <a:ext cx="198920" cy="205975"/>
          </a:xfrm>
          <a:custGeom>
            <a:avLst/>
            <a:gdLst/>
            <a:ahLst/>
            <a:cxnLst/>
            <a:rect l="l" t="t" r="r" b="b"/>
            <a:pathLst>
              <a:path w="3788950" h="3923333" extrusionOk="0">
                <a:moveTo>
                  <a:pt x="3715304" y="3556921"/>
                </a:moveTo>
                <a:cubicBezTo>
                  <a:pt x="3417934" y="3247644"/>
                  <a:pt x="3120754" y="2938177"/>
                  <a:pt x="2822431" y="2629852"/>
                </a:cubicBezTo>
                <a:cubicBezTo>
                  <a:pt x="2800618" y="2607278"/>
                  <a:pt x="2801380" y="2594896"/>
                  <a:pt x="2820430" y="2571845"/>
                </a:cubicBezTo>
                <a:cubicBezTo>
                  <a:pt x="2925872" y="2444020"/>
                  <a:pt x="3006740" y="2301240"/>
                  <a:pt x="3065128" y="2146459"/>
                </a:cubicBezTo>
                <a:cubicBezTo>
                  <a:pt x="3164950" y="1881950"/>
                  <a:pt x="3194668" y="1608868"/>
                  <a:pt x="3148186" y="1330071"/>
                </a:cubicBezTo>
                <a:cubicBezTo>
                  <a:pt x="3084749" y="949643"/>
                  <a:pt x="2904060" y="632936"/>
                  <a:pt x="2612214" y="381476"/>
                </a:cubicBezTo>
                <a:cubicBezTo>
                  <a:pt x="2402569" y="200787"/>
                  <a:pt x="2160824" y="83630"/>
                  <a:pt x="1888600" y="29432"/>
                </a:cubicBezTo>
                <a:cubicBezTo>
                  <a:pt x="1832116" y="18193"/>
                  <a:pt x="1773823" y="17336"/>
                  <a:pt x="1718483" y="0"/>
                </a:cubicBezTo>
                <a:lnTo>
                  <a:pt x="1695528" y="0"/>
                </a:lnTo>
                <a:cubicBezTo>
                  <a:pt x="1688765" y="6668"/>
                  <a:pt x="1680288" y="2953"/>
                  <a:pt x="1672573" y="3905"/>
                </a:cubicBezTo>
                <a:cubicBezTo>
                  <a:pt x="1664857" y="2858"/>
                  <a:pt x="1656285" y="6572"/>
                  <a:pt x="1649617" y="0"/>
                </a:cubicBezTo>
                <a:lnTo>
                  <a:pt x="1511695" y="0"/>
                </a:lnTo>
                <a:cubicBezTo>
                  <a:pt x="1507123" y="5048"/>
                  <a:pt x="1501027" y="3715"/>
                  <a:pt x="1495312" y="3905"/>
                </a:cubicBezTo>
                <a:cubicBezTo>
                  <a:pt x="1490931" y="3905"/>
                  <a:pt x="1486549" y="3905"/>
                  <a:pt x="1482073" y="3905"/>
                </a:cubicBezTo>
                <a:cubicBezTo>
                  <a:pt x="1476358" y="3619"/>
                  <a:pt x="1470262" y="4953"/>
                  <a:pt x="1465690" y="0"/>
                </a:cubicBezTo>
                <a:lnTo>
                  <a:pt x="1442734" y="0"/>
                </a:lnTo>
                <a:cubicBezTo>
                  <a:pt x="1422256" y="14764"/>
                  <a:pt x="1397491" y="11240"/>
                  <a:pt x="1374726" y="14288"/>
                </a:cubicBezTo>
                <a:cubicBezTo>
                  <a:pt x="1123456" y="46958"/>
                  <a:pt x="894475" y="137827"/>
                  <a:pt x="686926" y="281369"/>
                </a:cubicBezTo>
                <a:cubicBezTo>
                  <a:pt x="446705" y="447485"/>
                  <a:pt x="265635" y="664464"/>
                  <a:pt x="143429" y="930402"/>
                </a:cubicBezTo>
                <a:cubicBezTo>
                  <a:pt x="11317" y="1218057"/>
                  <a:pt x="-29069" y="1519142"/>
                  <a:pt x="20366" y="1830229"/>
                </a:cubicBezTo>
                <a:cubicBezTo>
                  <a:pt x="79516" y="2202275"/>
                  <a:pt x="252967" y="2514886"/>
                  <a:pt x="534145" y="2766251"/>
                </a:cubicBezTo>
                <a:cubicBezTo>
                  <a:pt x="764269" y="2971895"/>
                  <a:pt x="1032112" y="3102293"/>
                  <a:pt x="1337102" y="3148298"/>
                </a:cubicBezTo>
                <a:cubicBezTo>
                  <a:pt x="1741724" y="3209354"/>
                  <a:pt x="2118057" y="3128963"/>
                  <a:pt x="2460385" y="2901791"/>
                </a:cubicBezTo>
                <a:cubicBezTo>
                  <a:pt x="2485722" y="2885027"/>
                  <a:pt x="2498009" y="2886456"/>
                  <a:pt x="2519059" y="2908364"/>
                </a:cubicBezTo>
                <a:cubicBezTo>
                  <a:pt x="2817383" y="3220212"/>
                  <a:pt x="3116944" y="3531013"/>
                  <a:pt x="3416219" y="3842004"/>
                </a:cubicBezTo>
                <a:cubicBezTo>
                  <a:pt x="3426792" y="3853053"/>
                  <a:pt x="3437841" y="3863721"/>
                  <a:pt x="3449461" y="3873722"/>
                </a:cubicBezTo>
                <a:cubicBezTo>
                  <a:pt x="3547950" y="3958304"/>
                  <a:pt x="3698635" y="3931444"/>
                  <a:pt x="3761786" y="3818192"/>
                </a:cubicBezTo>
                <a:cubicBezTo>
                  <a:pt x="3810078" y="3731609"/>
                  <a:pt x="3793600" y="3638360"/>
                  <a:pt x="3715400" y="3557016"/>
                </a:cubicBezTo>
                <a:close/>
                <a:moveTo>
                  <a:pt x="1586086" y="2754535"/>
                </a:moveTo>
                <a:cubicBezTo>
                  <a:pt x="944291" y="2758059"/>
                  <a:pt x="415273" y="2229517"/>
                  <a:pt x="414701" y="1584389"/>
                </a:cubicBezTo>
                <a:cubicBezTo>
                  <a:pt x="414225" y="939832"/>
                  <a:pt x="941434" y="412623"/>
                  <a:pt x="1585609" y="413480"/>
                </a:cubicBezTo>
                <a:cubicBezTo>
                  <a:pt x="2230738" y="414337"/>
                  <a:pt x="2758137" y="943261"/>
                  <a:pt x="2754803" y="1585817"/>
                </a:cubicBezTo>
                <a:cubicBezTo>
                  <a:pt x="2751469" y="2232374"/>
                  <a:pt x="2232833" y="2750915"/>
                  <a:pt x="1586086" y="275444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610" name="Google Shape;610;p8">
            <a:hlinkClick r:id="rId6" action="ppaction://hlinksldjump"/>
          </p:cNvPr>
          <p:cNvSpPr txBox="1"/>
          <p:nvPr/>
        </p:nvSpPr>
        <p:spPr>
          <a:xfrm>
            <a:off x="869327" y="2200875"/>
            <a:ext cx="15240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Data Cleaning</a:t>
            </a:r>
            <a:endParaRPr sz="1400" b="0" i="0" u="none" strike="noStrike" cap="none">
              <a:solidFill>
                <a:srgbClr val="000000"/>
              </a:solidFill>
              <a:latin typeface="Arial"/>
              <a:ea typeface="Arial"/>
              <a:cs typeface="Arial"/>
              <a:sym typeface="Arial"/>
            </a:endParaRPr>
          </a:p>
        </p:txBody>
      </p:sp>
      <p:grpSp>
        <p:nvGrpSpPr>
          <p:cNvPr id="611" name="Google Shape;611;p8"/>
          <p:cNvGrpSpPr/>
          <p:nvPr/>
        </p:nvGrpSpPr>
        <p:grpSpPr>
          <a:xfrm>
            <a:off x="431322" y="2214773"/>
            <a:ext cx="203700" cy="203700"/>
            <a:chOff x="431322" y="2214773"/>
            <a:chExt cx="203700" cy="203700"/>
          </a:xfrm>
        </p:grpSpPr>
        <p:sp>
          <p:nvSpPr>
            <p:cNvPr id="612" name="Google Shape;612;p8">
              <a:hlinkClick r:id="rId6" action="ppaction://hlinksldjump"/>
            </p:cNvPr>
            <p:cNvSpPr/>
            <p:nvPr/>
          </p:nvSpPr>
          <p:spPr>
            <a:xfrm>
              <a:off x="431322" y="2214773"/>
              <a:ext cx="203700" cy="203700"/>
            </a:xfrm>
            <a:prstGeom prst="roundRect">
              <a:avLst>
                <a:gd name="adj" fmla="val 12600"/>
              </a:avLst>
            </a:prstGeom>
            <a:solidFill>
              <a:srgbClr val="C1C1C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613" name="Google Shape;613;p8" descr="Add with solid fill">
              <a:hlinkClick r:id="rId6" action="ppaction://hlinksldjump"/>
            </p:cNvPr>
            <p:cNvPicPr preferRelativeResize="0"/>
            <p:nvPr/>
          </p:nvPicPr>
          <p:blipFill rotWithShape="1">
            <a:blip r:embed="rId7">
              <a:alphaModFix/>
            </a:blip>
            <a:srcRect/>
            <a:stretch/>
          </p:blipFill>
          <p:spPr>
            <a:xfrm>
              <a:off x="472263" y="2255714"/>
              <a:ext cx="121788" cy="121788"/>
            </a:xfrm>
            <a:prstGeom prst="rect">
              <a:avLst/>
            </a:prstGeom>
            <a:noFill/>
            <a:ln>
              <a:noFill/>
            </a:ln>
          </p:spPr>
        </p:pic>
      </p:grpSp>
      <p:grpSp>
        <p:nvGrpSpPr>
          <p:cNvPr id="614" name="Google Shape;614;p8"/>
          <p:cNvGrpSpPr/>
          <p:nvPr/>
        </p:nvGrpSpPr>
        <p:grpSpPr>
          <a:xfrm>
            <a:off x="431336" y="2660278"/>
            <a:ext cx="203692" cy="203692"/>
            <a:chOff x="431321" y="3254199"/>
            <a:chExt cx="265500" cy="265500"/>
          </a:xfrm>
        </p:grpSpPr>
        <p:sp>
          <p:nvSpPr>
            <p:cNvPr id="615" name="Google Shape;615;p8">
              <a:hlinkClick r:id="rId8" action="ppaction://hlinksldjump"/>
            </p:cNvPr>
            <p:cNvSpPr/>
            <p:nvPr/>
          </p:nvSpPr>
          <p:spPr>
            <a:xfrm>
              <a:off x="431321" y="3254199"/>
              <a:ext cx="265500" cy="265500"/>
            </a:xfrm>
            <a:prstGeom prst="roundRect">
              <a:avLst>
                <a:gd name="adj" fmla="val 12600"/>
              </a:avLst>
            </a:prstGeom>
            <a:gradFill>
              <a:gsLst>
                <a:gs pos="0">
                  <a:srgbClr val="4224B0"/>
                </a:gs>
                <a:gs pos="11000">
                  <a:srgbClr val="4224B0"/>
                </a:gs>
                <a:gs pos="100000">
                  <a:srgbClr val="7F93A0"/>
                </a:gs>
              </a:gsLst>
              <a:lin ang="2700006"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616" name="Google Shape;616;p8" descr="Heart with solid fill">
              <a:hlinkClick r:id="rId8" action="ppaction://hlinksldjump"/>
            </p:cNvPr>
            <p:cNvSpPr/>
            <p:nvPr/>
          </p:nvSpPr>
          <p:spPr>
            <a:xfrm>
              <a:off x="498181" y="3324518"/>
              <a:ext cx="131159" cy="124273"/>
            </a:xfrm>
            <a:custGeom>
              <a:avLst/>
              <a:gdLst/>
              <a:ahLst/>
              <a:cxnLst/>
              <a:rect l="l" t="t" r="r" b="b"/>
              <a:pathLst>
                <a:path w="647700" h="613696" extrusionOk="0">
                  <a:moveTo>
                    <a:pt x="323850" y="127922"/>
                  </a:moveTo>
                  <a:cubicBezTo>
                    <a:pt x="203835" y="-110203"/>
                    <a:pt x="0" y="32672"/>
                    <a:pt x="0" y="166022"/>
                  </a:cubicBezTo>
                  <a:cubicBezTo>
                    <a:pt x="0" y="366047"/>
                    <a:pt x="323850" y="613697"/>
                    <a:pt x="323850" y="613697"/>
                  </a:cubicBezTo>
                  <a:cubicBezTo>
                    <a:pt x="323850" y="613697"/>
                    <a:pt x="647700" y="366047"/>
                    <a:pt x="647700" y="166022"/>
                  </a:cubicBezTo>
                  <a:cubicBezTo>
                    <a:pt x="647700" y="32672"/>
                    <a:pt x="443865" y="-110203"/>
                    <a:pt x="323850" y="12792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617" name="Google Shape;617;p8">
            <a:hlinkClick r:id="rId8" action="ppaction://hlinksldjump"/>
          </p:cNvPr>
          <p:cNvSpPr txBox="1"/>
          <p:nvPr/>
        </p:nvSpPr>
        <p:spPr>
          <a:xfrm>
            <a:off x="869323" y="2649959"/>
            <a:ext cx="11481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1ED760"/>
                </a:solidFill>
                <a:latin typeface="Poppins Medium"/>
                <a:ea typeface="Poppins Medium"/>
                <a:cs typeface="Poppins Medium"/>
                <a:sym typeface="Poppins Medium"/>
              </a:rPr>
              <a:t>EDA</a:t>
            </a:r>
            <a:endParaRPr sz="1400" b="0" i="0" u="none" strike="noStrike" cap="none">
              <a:solidFill>
                <a:srgbClr val="1ED760"/>
              </a:solidFill>
              <a:latin typeface="Arial"/>
              <a:ea typeface="Arial"/>
              <a:cs typeface="Arial"/>
              <a:sym typeface="Arial"/>
            </a:endParaRPr>
          </a:p>
        </p:txBody>
      </p:sp>
      <p:sp>
        <p:nvSpPr>
          <p:cNvPr id="618" name="Google Shape;618;p8"/>
          <p:cNvSpPr txBox="1"/>
          <p:nvPr/>
        </p:nvSpPr>
        <p:spPr>
          <a:xfrm>
            <a:off x="869326" y="3479250"/>
            <a:ext cx="16650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Dashboard</a:t>
            </a:r>
            <a:endParaRPr sz="1400" b="0" i="0" u="none" strike="noStrike" cap="none">
              <a:solidFill>
                <a:srgbClr val="000000"/>
              </a:solidFill>
              <a:latin typeface="Arial"/>
              <a:ea typeface="Arial"/>
              <a:cs typeface="Arial"/>
              <a:sym typeface="Arial"/>
            </a:endParaRPr>
          </a:p>
        </p:txBody>
      </p:sp>
      <p:sp>
        <p:nvSpPr>
          <p:cNvPr id="619" name="Google Shape;619;p8"/>
          <p:cNvSpPr/>
          <p:nvPr/>
        </p:nvSpPr>
        <p:spPr>
          <a:xfrm>
            <a:off x="470506" y="3479247"/>
            <a:ext cx="154868" cy="204940"/>
          </a:xfrm>
          <a:custGeom>
            <a:avLst/>
            <a:gdLst/>
            <a:ahLst/>
            <a:cxnLst/>
            <a:rect l="l" t="t" r="r" b="b"/>
            <a:pathLst>
              <a:path w="469298" h="621030" extrusionOk="0">
                <a:moveTo>
                  <a:pt x="467584" y="62389"/>
                </a:moveTo>
                <a:cubicBezTo>
                  <a:pt x="461298" y="29813"/>
                  <a:pt x="431294" y="-95"/>
                  <a:pt x="394242" y="0"/>
                </a:cubicBezTo>
                <a:cubicBezTo>
                  <a:pt x="287847" y="286"/>
                  <a:pt x="181453" y="0"/>
                  <a:pt x="75059" y="191"/>
                </a:cubicBezTo>
                <a:cubicBezTo>
                  <a:pt x="67248" y="191"/>
                  <a:pt x="59343" y="762"/>
                  <a:pt x="51913" y="3715"/>
                </a:cubicBezTo>
                <a:cubicBezTo>
                  <a:pt x="23910" y="15145"/>
                  <a:pt x="6860" y="35624"/>
                  <a:pt x="1240" y="65342"/>
                </a:cubicBezTo>
                <a:cubicBezTo>
                  <a:pt x="-665" y="75533"/>
                  <a:pt x="192" y="85916"/>
                  <a:pt x="192" y="96203"/>
                </a:cubicBezTo>
                <a:cubicBezTo>
                  <a:pt x="192" y="260985"/>
                  <a:pt x="192" y="425672"/>
                  <a:pt x="192" y="590455"/>
                </a:cubicBezTo>
                <a:cubicBezTo>
                  <a:pt x="192" y="608838"/>
                  <a:pt x="6384" y="617125"/>
                  <a:pt x="22671" y="621030"/>
                </a:cubicBezTo>
                <a:lnTo>
                  <a:pt x="32387" y="621030"/>
                </a:lnTo>
                <a:cubicBezTo>
                  <a:pt x="37626" y="620268"/>
                  <a:pt x="42483" y="618744"/>
                  <a:pt x="46674" y="615315"/>
                </a:cubicBezTo>
                <a:cubicBezTo>
                  <a:pt x="51437" y="611315"/>
                  <a:pt x="56771" y="607981"/>
                  <a:pt x="61819" y="604171"/>
                </a:cubicBezTo>
                <a:cubicBezTo>
                  <a:pt x="117064" y="562737"/>
                  <a:pt x="172214" y="521399"/>
                  <a:pt x="227364" y="479965"/>
                </a:cubicBezTo>
                <a:cubicBezTo>
                  <a:pt x="232380" y="476155"/>
                  <a:pt x="237333" y="476091"/>
                  <a:pt x="242223" y="479774"/>
                </a:cubicBezTo>
                <a:cubicBezTo>
                  <a:pt x="301754" y="524447"/>
                  <a:pt x="361380" y="569119"/>
                  <a:pt x="420912" y="613791"/>
                </a:cubicBezTo>
                <a:cubicBezTo>
                  <a:pt x="425484" y="617220"/>
                  <a:pt x="430151" y="620078"/>
                  <a:pt x="435866" y="621030"/>
                </a:cubicBezTo>
                <a:lnTo>
                  <a:pt x="445581" y="621030"/>
                </a:lnTo>
                <a:cubicBezTo>
                  <a:pt x="462155" y="617792"/>
                  <a:pt x="469108" y="609410"/>
                  <a:pt x="469299" y="592265"/>
                </a:cubicBezTo>
                <a:cubicBezTo>
                  <a:pt x="469299" y="591027"/>
                  <a:pt x="469299" y="589884"/>
                  <a:pt x="469299" y="588645"/>
                </a:cubicBezTo>
                <a:cubicBezTo>
                  <a:pt x="469299" y="419100"/>
                  <a:pt x="469299" y="249460"/>
                  <a:pt x="469299" y="79915"/>
                </a:cubicBezTo>
                <a:cubicBezTo>
                  <a:pt x="469299" y="74009"/>
                  <a:pt x="468822" y="68199"/>
                  <a:pt x="467679" y="62484"/>
                </a:cubicBezTo>
                <a:close/>
                <a:moveTo>
                  <a:pt x="415292" y="543211"/>
                </a:moveTo>
                <a:cubicBezTo>
                  <a:pt x="382716" y="518732"/>
                  <a:pt x="351093" y="495015"/>
                  <a:pt x="319470" y="471297"/>
                </a:cubicBezTo>
                <a:cubicBezTo>
                  <a:pt x="297372" y="454724"/>
                  <a:pt x="275274" y="438055"/>
                  <a:pt x="253176" y="421577"/>
                </a:cubicBezTo>
                <a:cubicBezTo>
                  <a:pt x="239937" y="411671"/>
                  <a:pt x="229459" y="411766"/>
                  <a:pt x="216315" y="421577"/>
                </a:cubicBezTo>
                <a:cubicBezTo>
                  <a:pt x="164022" y="460820"/>
                  <a:pt x="111730" y="500063"/>
                  <a:pt x="59438" y="539211"/>
                </a:cubicBezTo>
                <a:cubicBezTo>
                  <a:pt x="58009" y="540258"/>
                  <a:pt x="56580" y="541306"/>
                  <a:pt x="55152" y="542354"/>
                </a:cubicBezTo>
                <a:cubicBezTo>
                  <a:pt x="53151" y="541116"/>
                  <a:pt x="54009" y="539306"/>
                  <a:pt x="54009" y="537877"/>
                </a:cubicBezTo>
                <a:cubicBezTo>
                  <a:pt x="54009" y="385191"/>
                  <a:pt x="54009" y="232601"/>
                  <a:pt x="54009" y="79915"/>
                </a:cubicBezTo>
                <a:cubicBezTo>
                  <a:pt x="54009" y="62770"/>
                  <a:pt x="64391" y="52388"/>
                  <a:pt x="81536" y="52388"/>
                </a:cubicBezTo>
                <a:cubicBezTo>
                  <a:pt x="183739" y="52388"/>
                  <a:pt x="285847" y="52388"/>
                  <a:pt x="388050" y="52388"/>
                </a:cubicBezTo>
                <a:cubicBezTo>
                  <a:pt x="405195" y="52388"/>
                  <a:pt x="415578" y="62770"/>
                  <a:pt x="415578" y="79915"/>
                </a:cubicBezTo>
                <a:cubicBezTo>
                  <a:pt x="415578" y="232601"/>
                  <a:pt x="415578" y="385191"/>
                  <a:pt x="415578" y="537877"/>
                </a:cubicBezTo>
                <a:cubicBezTo>
                  <a:pt x="415578" y="539211"/>
                  <a:pt x="415482" y="540544"/>
                  <a:pt x="415387" y="543020"/>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620" name="Google Shape;620;p8">
            <a:hlinkClick r:id="rId9" action="ppaction://hlinksldjump"/>
          </p:cNvPr>
          <p:cNvSpPr txBox="1"/>
          <p:nvPr/>
        </p:nvSpPr>
        <p:spPr>
          <a:xfrm>
            <a:off x="869325" y="3932025"/>
            <a:ext cx="13635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Data Modeling </a:t>
            </a:r>
            <a:endParaRPr sz="1400" b="0" i="0" u="none" strike="noStrike" cap="none">
              <a:solidFill>
                <a:srgbClr val="000000"/>
              </a:solidFill>
              <a:latin typeface="Arial"/>
              <a:ea typeface="Arial"/>
              <a:cs typeface="Arial"/>
              <a:sym typeface="Arial"/>
            </a:endParaRPr>
          </a:p>
        </p:txBody>
      </p:sp>
      <p:sp>
        <p:nvSpPr>
          <p:cNvPr id="621" name="Google Shape;621;p8">
            <a:hlinkClick r:id="rId9" action="ppaction://hlinksldjump"/>
          </p:cNvPr>
          <p:cNvSpPr/>
          <p:nvPr/>
        </p:nvSpPr>
        <p:spPr>
          <a:xfrm>
            <a:off x="457357" y="3958031"/>
            <a:ext cx="174838" cy="205723"/>
          </a:xfrm>
          <a:custGeom>
            <a:avLst/>
            <a:gdLst/>
            <a:ahLst/>
            <a:cxnLst/>
            <a:rect l="l" t="t" r="r" b="b"/>
            <a:pathLst>
              <a:path w="254310" h="299233" extrusionOk="0">
                <a:moveTo>
                  <a:pt x="250564" y="139515"/>
                </a:moveTo>
                <a:cubicBezTo>
                  <a:pt x="238951" y="123995"/>
                  <a:pt x="227338" y="108453"/>
                  <a:pt x="215595" y="93041"/>
                </a:cubicBezTo>
                <a:cubicBezTo>
                  <a:pt x="213782" y="90667"/>
                  <a:pt x="213458" y="89221"/>
                  <a:pt x="215466" y="86609"/>
                </a:cubicBezTo>
                <a:cubicBezTo>
                  <a:pt x="227273" y="71218"/>
                  <a:pt x="238800" y="55655"/>
                  <a:pt x="250434" y="40135"/>
                </a:cubicBezTo>
                <a:cubicBezTo>
                  <a:pt x="252355" y="37588"/>
                  <a:pt x="253910" y="34890"/>
                  <a:pt x="254190" y="31631"/>
                </a:cubicBezTo>
                <a:cubicBezTo>
                  <a:pt x="255054" y="21896"/>
                  <a:pt x="248341" y="14924"/>
                  <a:pt x="238001" y="14924"/>
                </a:cubicBezTo>
                <a:cubicBezTo>
                  <a:pt x="179785" y="14924"/>
                  <a:pt x="121569" y="14924"/>
                  <a:pt x="63353" y="14967"/>
                </a:cubicBezTo>
                <a:cubicBezTo>
                  <a:pt x="61001" y="14967"/>
                  <a:pt x="59835" y="14773"/>
                  <a:pt x="59360" y="11923"/>
                </a:cubicBezTo>
                <a:cubicBezTo>
                  <a:pt x="58173" y="5102"/>
                  <a:pt x="52539" y="418"/>
                  <a:pt x="45999" y="30"/>
                </a:cubicBezTo>
                <a:cubicBezTo>
                  <a:pt x="38962" y="-380"/>
                  <a:pt x="32983" y="3483"/>
                  <a:pt x="30716" y="9916"/>
                </a:cubicBezTo>
                <a:cubicBezTo>
                  <a:pt x="29896" y="12269"/>
                  <a:pt x="29788" y="14708"/>
                  <a:pt x="29788" y="17169"/>
                </a:cubicBezTo>
                <a:cubicBezTo>
                  <a:pt x="29788" y="58310"/>
                  <a:pt x="29788" y="99474"/>
                  <a:pt x="29788" y="140615"/>
                </a:cubicBezTo>
                <a:lnTo>
                  <a:pt x="29788" y="156049"/>
                </a:lnTo>
                <a:cubicBezTo>
                  <a:pt x="29788" y="192636"/>
                  <a:pt x="29745" y="229223"/>
                  <a:pt x="29853" y="265811"/>
                </a:cubicBezTo>
                <a:cubicBezTo>
                  <a:pt x="29853" y="268725"/>
                  <a:pt x="29141" y="269631"/>
                  <a:pt x="26205" y="269437"/>
                </a:cubicBezTo>
                <a:cubicBezTo>
                  <a:pt x="22255" y="269178"/>
                  <a:pt x="18262" y="269286"/>
                  <a:pt x="14290" y="269437"/>
                </a:cubicBezTo>
                <a:cubicBezTo>
                  <a:pt x="6152" y="269761"/>
                  <a:pt x="43" y="276129"/>
                  <a:pt x="0" y="284180"/>
                </a:cubicBezTo>
                <a:cubicBezTo>
                  <a:pt x="-43" y="292274"/>
                  <a:pt x="5979" y="299031"/>
                  <a:pt x="14052" y="299095"/>
                </a:cubicBezTo>
                <a:cubicBezTo>
                  <a:pt x="34515" y="299290"/>
                  <a:pt x="54957" y="299268"/>
                  <a:pt x="75420" y="299095"/>
                </a:cubicBezTo>
                <a:cubicBezTo>
                  <a:pt x="83493" y="299031"/>
                  <a:pt x="89709" y="292318"/>
                  <a:pt x="89752" y="284331"/>
                </a:cubicBezTo>
                <a:cubicBezTo>
                  <a:pt x="89796" y="276258"/>
                  <a:pt x="83449" y="269696"/>
                  <a:pt x="75182" y="269415"/>
                </a:cubicBezTo>
                <a:cubicBezTo>
                  <a:pt x="71211" y="269286"/>
                  <a:pt x="67217" y="269156"/>
                  <a:pt x="63267" y="269437"/>
                </a:cubicBezTo>
                <a:cubicBezTo>
                  <a:pt x="60202" y="269674"/>
                  <a:pt x="59706" y="268552"/>
                  <a:pt x="59706" y="265746"/>
                </a:cubicBezTo>
                <a:cubicBezTo>
                  <a:pt x="59813" y="233238"/>
                  <a:pt x="59813" y="200752"/>
                  <a:pt x="59706" y="168245"/>
                </a:cubicBezTo>
                <a:cubicBezTo>
                  <a:pt x="59706" y="165266"/>
                  <a:pt x="60245" y="164381"/>
                  <a:pt x="63440" y="164381"/>
                </a:cubicBezTo>
                <a:cubicBezTo>
                  <a:pt x="120965" y="164489"/>
                  <a:pt x="178469" y="164467"/>
                  <a:pt x="235994" y="164467"/>
                </a:cubicBezTo>
                <a:cubicBezTo>
                  <a:pt x="237505" y="164467"/>
                  <a:pt x="239037" y="164467"/>
                  <a:pt x="240548" y="164381"/>
                </a:cubicBezTo>
                <a:cubicBezTo>
                  <a:pt x="244736" y="164143"/>
                  <a:pt x="248146" y="162309"/>
                  <a:pt x="250823" y="159092"/>
                </a:cubicBezTo>
                <a:cubicBezTo>
                  <a:pt x="255550" y="153394"/>
                  <a:pt x="255485" y="146076"/>
                  <a:pt x="250542" y="139471"/>
                </a:cubicBezTo>
                <a:close/>
                <a:moveTo>
                  <a:pt x="228374" y="147091"/>
                </a:moveTo>
                <a:cubicBezTo>
                  <a:pt x="175360" y="147091"/>
                  <a:pt x="122325" y="147091"/>
                  <a:pt x="69311" y="147091"/>
                </a:cubicBezTo>
                <a:cubicBezTo>
                  <a:pt x="63375" y="147091"/>
                  <a:pt x="59770" y="143788"/>
                  <a:pt x="59749" y="138349"/>
                </a:cubicBezTo>
                <a:cubicBezTo>
                  <a:pt x="59749" y="105906"/>
                  <a:pt x="59749" y="73463"/>
                  <a:pt x="59749" y="40999"/>
                </a:cubicBezTo>
                <a:cubicBezTo>
                  <a:pt x="59749" y="35559"/>
                  <a:pt x="63353" y="32257"/>
                  <a:pt x="69311" y="32257"/>
                </a:cubicBezTo>
                <a:cubicBezTo>
                  <a:pt x="122325" y="32257"/>
                  <a:pt x="175360" y="32257"/>
                  <a:pt x="228374" y="32257"/>
                </a:cubicBezTo>
                <a:cubicBezTo>
                  <a:pt x="228849" y="32257"/>
                  <a:pt x="229302" y="32300"/>
                  <a:pt x="230166" y="32321"/>
                </a:cubicBezTo>
                <a:cubicBezTo>
                  <a:pt x="221661" y="42682"/>
                  <a:pt x="213437" y="52720"/>
                  <a:pt x="205191" y="62757"/>
                </a:cubicBezTo>
                <a:cubicBezTo>
                  <a:pt x="199428" y="69772"/>
                  <a:pt x="193665" y="76787"/>
                  <a:pt x="187901" y="83824"/>
                </a:cubicBezTo>
                <a:cubicBezTo>
                  <a:pt x="184469" y="88012"/>
                  <a:pt x="184491" y="91358"/>
                  <a:pt x="187901" y="95524"/>
                </a:cubicBezTo>
                <a:cubicBezTo>
                  <a:pt x="201522" y="112123"/>
                  <a:pt x="215142" y="128722"/>
                  <a:pt x="228763" y="145343"/>
                </a:cubicBezTo>
                <a:cubicBezTo>
                  <a:pt x="229130" y="145796"/>
                  <a:pt x="229496" y="146249"/>
                  <a:pt x="229842" y="146702"/>
                </a:cubicBezTo>
                <a:cubicBezTo>
                  <a:pt x="229410" y="147350"/>
                  <a:pt x="228806" y="147069"/>
                  <a:pt x="228309" y="147069"/>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622" name="Google Shape;622;p8">
            <a:hlinkClick r:id="rId10" action="ppaction://hlinksldjump"/>
          </p:cNvPr>
          <p:cNvSpPr txBox="1"/>
          <p:nvPr/>
        </p:nvSpPr>
        <p:spPr>
          <a:xfrm>
            <a:off x="869326" y="4384775"/>
            <a:ext cx="11481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Conclusion</a:t>
            </a:r>
            <a:endParaRPr sz="1400" b="0" i="0" u="none" strike="noStrike" cap="none">
              <a:solidFill>
                <a:srgbClr val="000000"/>
              </a:solidFill>
              <a:latin typeface="Arial"/>
              <a:ea typeface="Arial"/>
              <a:cs typeface="Arial"/>
              <a:sym typeface="Arial"/>
            </a:endParaRPr>
          </a:p>
        </p:txBody>
      </p:sp>
      <p:grpSp>
        <p:nvGrpSpPr>
          <p:cNvPr id="623" name="Google Shape;623;p8"/>
          <p:cNvGrpSpPr/>
          <p:nvPr/>
        </p:nvGrpSpPr>
        <p:grpSpPr>
          <a:xfrm>
            <a:off x="441647" y="4384743"/>
            <a:ext cx="203663" cy="203663"/>
            <a:chOff x="5762625" y="3095625"/>
            <a:chExt cx="665130" cy="665130"/>
          </a:xfrm>
        </p:grpSpPr>
        <p:sp>
          <p:nvSpPr>
            <p:cNvPr id="624" name="Google Shape;624;p8">
              <a:hlinkClick r:id="rId10" action="ppaction://hlinksldjump"/>
            </p:cNvPr>
            <p:cNvSpPr/>
            <p:nvPr/>
          </p:nvSpPr>
          <p:spPr>
            <a:xfrm>
              <a:off x="5762625" y="3095625"/>
              <a:ext cx="665130" cy="665130"/>
            </a:xfrm>
            <a:custGeom>
              <a:avLst/>
              <a:gdLst/>
              <a:ahLst/>
              <a:cxnLst/>
              <a:rect l="l" t="t" r="r" b="b"/>
              <a:pathLst>
                <a:path w="665130" h="665130" extrusionOk="0">
                  <a:moveTo>
                    <a:pt x="663035" y="100298"/>
                  </a:moveTo>
                  <a:cubicBezTo>
                    <a:pt x="650938" y="40481"/>
                    <a:pt x="601599" y="95"/>
                    <a:pt x="540639" y="0"/>
                  </a:cubicBezTo>
                  <a:cubicBezTo>
                    <a:pt x="471392" y="0"/>
                    <a:pt x="402050" y="0"/>
                    <a:pt x="332804" y="0"/>
                  </a:cubicBezTo>
                  <a:cubicBezTo>
                    <a:pt x="263557" y="0"/>
                    <a:pt x="193643" y="0"/>
                    <a:pt x="124111" y="0"/>
                  </a:cubicBezTo>
                  <a:cubicBezTo>
                    <a:pt x="54388" y="191"/>
                    <a:pt x="95" y="54483"/>
                    <a:pt x="0" y="124397"/>
                  </a:cubicBezTo>
                  <a:cubicBezTo>
                    <a:pt x="0" y="263176"/>
                    <a:pt x="0" y="401955"/>
                    <a:pt x="0" y="540830"/>
                  </a:cubicBezTo>
                  <a:cubicBezTo>
                    <a:pt x="0" y="549021"/>
                    <a:pt x="572" y="557117"/>
                    <a:pt x="2191" y="565118"/>
                  </a:cubicBezTo>
                  <a:cubicBezTo>
                    <a:pt x="14478" y="624840"/>
                    <a:pt x="63818" y="665131"/>
                    <a:pt x="124778" y="665131"/>
                  </a:cubicBezTo>
                  <a:cubicBezTo>
                    <a:pt x="260414" y="665131"/>
                    <a:pt x="395954" y="665131"/>
                    <a:pt x="531590" y="665131"/>
                  </a:cubicBezTo>
                  <a:cubicBezTo>
                    <a:pt x="539020" y="665131"/>
                    <a:pt x="546354" y="664845"/>
                    <a:pt x="553784" y="663988"/>
                  </a:cubicBezTo>
                  <a:cubicBezTo>
                    <a:pt x="618744" y="656749"/>
                    <a:pt x="665131" y="605504"/>
                    <a:pt x="665131" y="540258"/>
                  </a:cubicBezTo>
                  <a:cubicBezTo>
                    <a:pt x="665131" y="401669"/>
                    <a:pt x="665131" y="263081"/>
                    <a:pt x="665131" y="124587"/>
                  </a:cubicBezTo>
                  <a:cubicBezTo>
                    <a:pt x="665131" y="116396"/>
                    <a:pt x="664559" y="108299"/>
                    <a:pt x="662940" y="100203"/>
                  </a:cubicBezTo>
                  <a:close/>
                  <a:moveTo>
                    <a:pt x="47530" y="126683"/>
                  </a:moveTo>
                  <a:cubicBezTo>
                    <a:pt x="47530" y="79820"/>
                    <a:pt x="79915" y="47530"/>
                    <a:pt x="126778" y="47530"/>
                  </a:cubicBezTo>
                  <a:cubicBezTo>
                    <a:pt x="264128" y="47530"/>
                    <a:pt x="401384" y="47530"/>
                    <a:pt x="538734" y="47530"/>
                  </a:cubicBezTo>
                  <a:cubicBezTo>
                    <a:pt x="585216" y="47530"/>
                    <a:pt x="617696" y="79915"/>
                    <a:pt x="617696" y="126206"/>
                  </a:cubicBezTo>
                  <a:cubicBezTo>
                    <a:pt x="617696" y="230315"/>
                    <a:pt x="617696" y="334518"/>
                    <a:pt x="617696" y="438626"/>
                  </a:cubicBezTo>
                  <a:lnTo>
                    <a:pt x="617696" y="446246"/>
                  </a:lnTo>
                  <a:cubicBezTo>
                    <a:pt x="582263" y="410813"/>
                    <a:pt x="547973" y="376523"/>
                    <a:pt x="513779" y="342233"/>
                  </a:cubicBezTo>
                  <a:cubicBezTo>
                    <a:pt x="508921" y="337375"/>
                    <a:pt x="503777" y="333375"/>
                    <a:pt x="496729" y="332708"/>
                  </a:cubicBezTo>
                  <a:cubicBezTo>
                    <a:pt x="488156" y="331851"/>
                    <a:pt x="481489" y="335280"/>
                    <a:pt x="475583" y="341281"/>
                  </a:cubicBezTo>
                  <a:cubicBezTo>
                    <a:pt x="444722" y="372332"/>
                    <a:pt x="413575" y="403193"/>
                    <a:pt x="382810" y="434340"/>
                  </a:cubicBezTo>
                  <a:cubicBezTo>
                    <a:pt x="378619" y="438531"/>
                    <a:pt x="376714" y="438245"/>
                    <a:pt x="372713" y="434340"/>
                  </a:cubicBezTo>
                  <a:cubicBezTo>
                    <a:pt x="306896" y="368237"/>
                    <a:pt x="240887" y="302324"/>
                    <a:pt x="174974" y="236411"/>
                  </a:cubicBezTo>
                  <a:cubicBezTo>
                    <a:pt x="160592" y="222028"/>
                    <a:pt x="148495" y="221933"/>
                    <a:pt x="134207" y="236220"/>
                  </a:cubicBezTo>
                  <a:cubicBezTo>
                    <a:pt x="105728" y="264700"/>
                    <a:pt x="77248" y="293180"/>
                    <a:pt x="48673" y="321755"/>
                  </a:cubicBezTo>
                  <a:cubicBezTo>
                    <a:pt x="46673" y="319564"/>
                    <a:pt x="47625" y="317278"/>
                    <a:pt x="47625" y="315182"/>
                  </a:cubicBezTo>
                  <a:cubicBezTo>
                    <a:pt x="47625" y="252317"/>
                    <a:pt x="47625" y="189548"/>
                    <a:pt x="47625" y="126683"/>
                  </a:cubicBezTo>
                  <a:close/>
                  <a:moveTo>
                    <a:pt x="487299" y="617696"/>
                  </a:moveTo>
                  <a:lnTo>
                    <a:pt x="356711" y="617696"/>
                  </a:lnTo>
                  <a:cubicBezTo>
                    <a:pt x="279749" y="617696"/>
                    <a:pt x="202787" y="617696"/>
                    <a:pt x="125825" y="617696"/>
                  </a:cubicBezTo>
                  <a:cubicBezTo>
                    <a:pt x="85153" y="617696"/>
                    <a:pt x="55055" y="592169"/>
                    <a:pt x="48387" y="552355"/>
                  </a:cubicBezTo>
                  <a:cubicBezTo>
                    <a:pt x="47720" y="548450"/>
                    <a:pt x="47625" y="544449"/>
                    <a:pt x="47625" y="540544"/>
                  </a:cubicBezTo>
                  <a:cubicBezTo>
                    <a:pt x="47625" y="492252"/>
                    <a:pt x="47625" y="444056"/>
                    <a:pt x="47530" y="395764"/>
                  </a:cubicBezTo>
                  <a:cubicBezTo>
                    <a:pt x="47530" y="391382"/>
                    <a:pt x="48959" y="388525"/>
                    <a:pt x="52007" y="385572"/>
                  </a:cubicBezTo>
                  <a:cubicBezTo>
                    <a:pt x="84677" y="353092"/>
                    <a:pt x="117158" y="320612"/>
                    <a:pt x="149638" y="287941"/>
                  </a:cubicBezTo>
                  <a:cubicBezTo>
                    <a:pt x="153162" y="284417"/>
                    <a:pt x="154972" y="283178"/>
                    <a:pt x="159258" y="287560"/>
                  </a:cubicBezTo>
                  <a:cubicBezTo>
                    <a:pt x="267557" y="396145"/>
                    <a:pt x="376047" y="504635"/>
                    <a:pt x="484537" y="613124"/>
                  </a:cubicBezTo>
                  <a:cubicBezTo>
                    <a:pt x="485680" y="614267"/>
                    <a:pt x="487013" y="615315"/>
                    <a:pt x="488347" y="616363"/>
                  </a:cubicBezTo>
                  <a:cubicBezTo>
                    <a:pt x="488061" y="616839"/>
                    <a:pt x="487680" y="617315"/>
                    <a:pt x="487394" y="617792"/>
                  </a:cubicBezTo>
                  <a:close/>
                  <a:moveTo>
                    <a:pt x="597503" y="593217"/>
                  </a:moveTo>
                  <a:cubicBezTo>
                    <a:pt x="587312" y="604171"/>
                    <a:pt x="574929" y="611410"/>
                    <a:pt x="560451" y="615220"/>
                  </a:cubicBezTo>
                  <a:cubicBezTo>
                    <a:pt x="556641" y="616172"/>
                    <a:pt x="554165" y="615791"/>
                    <a:pt x="551307" y="612934"/>
                  </a:cubicBezTo>
                  <a:cubicBezTo>
                    <a:pt x="505968" y="567404"/>
                    <a:pt x="460439" y="521875"/>
                    <a:pt x="414909" y="476536"/>
                  </a:cubicBezTo>
                  <a:cubicBezTo>
                    <a:pt x="412051" y="473678"/>
                    <a:pt x="411671" y="472250"/>
                    <a:pt x="414814" y="469201"/>
                  </a:cubicBezTo>
                  <a:cubicBezTo>
                    <a:pt x="440150" y="444151"/>
                    <a:pt x="465296" y="419005"/>
                    <a:pt x="490347" y="393668"/>
                  </a:cubicBezTo>
                  <a:cubicBezTo>
                    <a:pt x="493205" y="390811"/>
                    <a:pt x="494729" y="390335"/>
                    <a:pt x="497872" y="393478"/>
                  </a:cubicBezTo>
                  <a:cubicBezTo>
                    <a:pt x="536734" y="432625"/>
                    <a:pt x="575786" y="471583"/>
                    <a:pt x="614839" y="510540"/>
                  </a:cubicBezTo>
                  <a:cubicBezTo>
                    <a:pt x="616934" y="512636"/>
                    <a:pt x="617887" y="514731"/>
                    <a:pt x="617792" y="517684"/>
                  </a:cubicBezTo>
                  <a:cubicBezTo>
                    <a:pt x="617601" y="522637"/>
                    <a:pt x="617792" y="527590"/>
                    <a:pt x="617792" y="534734"/>
                  </a:cubicBezTo>
                  <a:cubicBezTo>
                    <a:pt x="619125" y="555498"/>
                    <a:pt x="613505" y="576167"/>
                    <a:pt x="597599" y="59331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625" name="Google Shape;625;p8">
              <a:hlinkClick r:id="rId10" action="ppaction://hlinksldjump"/>
            </p:cNvPr>
            <p:cNvSpPr/>
            <p:nvPr/>
          </p:nvSpPr>
          <p:spPr>
            <a:xfrm>
              <a:off x="6166578" y="3190683"/>
              <a:ext cx="166213" cy="166307"/>
            </a:xfrm>
            <a:custGeom>
              <a:avLst/>
              <a:gdLst/>
              <a:ahLst/>
              <a:cxnLst/>
              <a:rect l="l" t="t" r="r" b="b"/>
              <a:pathLst>
                <a:path w="166213" h="166307" extrusionOk="0">
                  <a:moveTo>
                    <a:pt x="83345" y="166307"/>
                  </a:moveTo>
                  <a:cubicBezTo>
                    <a:pt x="128589" y="166307"/>
                    <a:pt x="166022" y="129160"/>
                    <a:pt x="166213" y="83821"/>
                  </a:cubicBezTo>
                  <a:cubicBezTo>
                    <a:pt x="166403" y="37529"/>
                    <a:pt x="129351" y="191"/>
                    <a:pt x="83250" y="1"/>
                  </a:cubicBezTo>
                  <a:cubicBezTo>
                    <a:pt x="37911" y="-190"/>
                    <a:pt x="287" y="36958"/>
                    <a:pt x="2" y="82011"/>
                  </a:cubicBezTo>
                  <a:cubicBezTo>
                    <a:pt x="-284" y="128683"/>
                    <a:pt x="36863" y="166117"/>
                    <a:pt x="83345" y="166212"/>
                  </a:cubicBezTo>
                  <a:close/>
                  <a:moveTo>
                    <a:pt x="82869" y="47530"/>
                  </a:moveTo>
                  <a:cubicBezTo>
                    <a:pt x="102681" y="47530"/>
                    <a:pt x="118778" y="63628"/>
                    <a:pt x="118683" y="83344"/>
                  </a:cubicBezTo>
                  <a:cubicBezTo>
                    <a:pt x="118683" y="102775"/>
                    <a:pt x="102681" y="118682"/>
                    <a:pt x="83250" y="118777"/>
                  </a:cubicBezTo>
                  <a:cubicBezTo>
                    <a:pt x="63533" y="118777"/>
                    <a:pt x="47436" y="102775"/>
                    <a:pt x="47436" y="82963"/>
                  </a:cubicBezTo>
                  <a:cubicBezTo>
                    <a:pt x="47436" y="63628"/>
                    <a:pt x="63533" y="47530"/>
                    <a:pt x="82869" y="47530"/>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626" name="Google Shape;626;p8">
            <a:hlinkClick r:id="rId11" action="ppaction://hlinksldjump"/>
          </p:cNvPr>
          <p:cNvSpPr txBox="1"/>
          <p:nvPr/>
        </p:nvSpPr>
        <p:spPr>
          <a:xfrm>
            <a:off x="869326" y="4837550"/>
            <a:ext cx="9093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Impact</a:t>
            </a:r>
            <a:endParaRPr sz="1400" b="0" i="0" u="none" strike="noStrike" cap="none">
              <a:solidFill>
                <a:srgbClr val="000000"/>
              </a:solidFill>
              <a:latin typeface="Arial"/>
              <a:ea typeface="Arial"/>
              <a:cs typeface="Arial"/>
              <a:sym typeface="Arial"/>
            </a:endParaRPr>
          </a:p>
        </p:txBody>
      </p:sp>
      <p:grpSp>
        <p:nvGrpSpPr>
          <p:cNvPr id="627" name="Google Shape;627;p8"/>
          <p:cNvGrpSpPr/>
          <p:nvPr/>
        </p:nvGrpSpPr>
        <p:grpSpPr>
          <a:xfrm>
            <a:off x="431068" y="4863579"/>
            <a:ext cx="207645" cy="207714"/>
            <a:chOff x="6124575" y="3380359"/>
            <a:chExt cx="468618" cy="468774"/>
          </a:xfrm>
        </p:grpSpPr>
        <p:sp>
          <p:nvSpPr>
            <p:cNvPr id="628" name="Google Shape;628;p8">
              <a:hlinkClick r:id="rId11" action="ppaction://hlinksldjump"/>
            </p:cNvPr>
            <p:cNvSpPr/>
            <p:nvPr/>
          </p:nvSpPr>
          <p:spPr>
            <a:xfrm>
              <a:off x="6124575" y="3380359"/>
              <a:ext cx="468618" cy="468774"/>
            </a:xfrm>
            <a:custGeom>
              <a:avLst/>
              <a:gdLst/>
              <a:ahLst/>
              <a:cxnLst/>
              <a:rect l="l" t="t" r="r" b="b"/>
              <a:pathLst>
                <a:path w="468618" h="468774" extrusionOk="0">
                  <a:moveTo>
                    <a:pt x="468523" y="56377"/>
                  </a:moveTo>
                  <a:cubicBezTo>
                    <a:pt x="468523" y="53329"/>
                    <a:pt x="468523" y="50186"/>
                    <a:pt x="467951" y="47138"/>
                  </a:cubicBezTo>
                  <a:cubicBezTo>
                    <a:pt x="463094" y="18849"/>
                    <a:pt x="441567" y="466"/>
                    <a:pt x="412706" y="85"/>
                  </a:cubicBezTo>
                  <a:cubicBezTo>
                    <a:pt x="391561" y="-106"/>
                    <a:pt x="370415" y="85"/>
                    <a:pt x="349270" y="85"/>
                  </a:cubicBezTo>
                  <a:cubicBezTo>
                    <a:pt x="329744" y="85"/>
                    <a:pt x="310217" y="85"/>
                    <a:pt x="290691" y="85"/>
                  </a:cubicBezTo>
                  <a:cubicBezTo>
                    <a:pt x="259640" y="-106"/>
                    <a:pt x="233446" y="10943"/>
                    <a:pt x="211538" y="32946"/>
                  </a:cubicBezTo>
                  <a:cubicBezTo>
                    <a:pt x="146959" y="97716"/>
                    <a:pt x="82379" y="162391"/>
                    <a:pt x="17800" y="227065"/>
                  </a:cubicBezTo>
                  <a:cubicBezTo>
                    <a:pt x="-5917" y="250878"/>
                    <a:pt x="-5917" y="284120"/>
                    <a:pt x="17705" y="307837"/>
                  </a:cubicBezTo>
                  <a:cubicBezTo>
                    <a:pt x="65234" y="355558"/>
                    <a:pt x="112859" y="403183"/>
                    <a:pt x="160484" y="450808"/>
                  </a:cubicBezTo>
                  <a:cubicBezTo>
                    <a:pt x="184392" y="474715"/>
                    <a:pt x="217539" y="474811"/>
                    <a:pt x="241542" y="450808"/>
                  </a:cubicBezTo>
                  <a:cubicBezTo>
                    <a:pt x="306407" y="386133"/>
                    <a:pt x="371177" y="321363"/>
                    <a:pt x="435947" y="256688"/>
                  </a:cubicBezTo>
                  <a:cubicBezTo>
                    <a:pt x="457664" y="234971"/>
                    <a:pt x="468713" y="208777"/>
                    <a:pt x="468618" y="177916"/>
                  </a:cubicBezTo>
                  <a:cubicBezTo>
                    <a:pt x="468523" y="137435"/>
                    <a:pt x="468618" y="96859"/>
                    <a:pt x="468618" y="56377"/>
                  </a:cubicBezTo>
                  <a:close/>
                  <a:moveTo>
                    <a:pt x="409944" y="230875"/>
                  </a:moveTo>
                  <a:cubicBezTo>
                    <a:pt x="345174" y="295455"/>
                    <a:pt x="280595" y="360034"/>
                    <a:pt x="215920" y="424709"/>
                  </a:cubicBezTo>
                  <a:cubicBezTo>
                    <a:pt x="206014" y="434615"/>
                    <a:pt x="196013" y="434615"/>
                    <a:pt x="186202" y="424709"/>
                  </a:cubicBezTo>
                  <a:cubicBezTo>
                    <a:pt x="139053" y="377560"/>
                    <a:pt x="92000" y="330316"/>
                    <a:pt x="44851" y="283168"/>
                  </a:cubicBezTo>
                  <a:cubicBezTo>
                    <a:pt x="33707" y="272023"/>
                    <a:pt x="33802" y="262879"/>
                    <a:pt x="44851" y="251735"/>
                  </a:cubicBezTo>
                  <a:cubicBezTo>
                    <a:pt x="108764" y="187727"/>
                    <a:pt x="172676" y="123814"/>
                    <a:pt x="236494" y="59711"/>
                  </a:cubicBezTo>
                  <a:cubicBezTo>
                    <a:pt x="252020" y="44090"/>
                    <a:pt x="270403" y="36375"/>
                    <a:pt x="292406" y="36565"/>
                  </a:cubicBezTo>
                  <a:cubicBezTo>
                    <a:pt x="331744" y="36756"/>
                    <a:pt x="371082" y="36565"/>
                    <a:pt x="410516" y="36565"/>
                  </a:cubicBezTo>
                  <a:cubicBezTo>
                    <a:pt x="425184" y="36565"/>
                    <a:pt x="432233" y="43709"/>
                    <a:pt x="432233" y="58473"/>
                  </a:cubicBezTo>
                  <a:cubicBezTo>
                    <a:pt x="432233" y="78666"/>
                    <a:pt x="432233" y="98859"/>
                    <a:pt x="432233" y="118957"/>
                  </a:cubicBezTo>
                  <a:cubicBezTo>
                    <a:pt x="432233" y="138292"/>
                    <a:pt x="432233" y="157628"/>
                    <a:pt x="432233" y="177059"/>
                  </a:cubicBezTo>
                  <a:cubicBezTo>
                    <a:pt x="432233" y="198109"/>
                    <a:pt x="424994" y="216016"/>
                    <a:pt x="410039" y="230875"/>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629" name="Google Shape;629;p8">
              <a:hlinkClick r:id="rId11" action="ppaction://hlinksldjump"/>
            </p:cNvPr>
            <p:cNvSpPr/>
            <p:nvPr/>
          </p:nvSpPr>
          <p:spPr>
            <a:xfrm>
              <a:off x="6405646" y="3456453"/>
              <a:ext cx="109824" cy="109728"/>
            </a:xfrm>
            <a:custGeom>
              <a:avLst/>
              <a:gdLst/>
              <a:ahLst/>
              <a:cxnLst/>
              <a:rect l="l" t="t" r="r" b="b"/>
              <a:pathLst>
                <a:path w="109824" h="109728" extrusionOk="0">
                  <a:moveTo>
                    <a:pt x="55055" y="0"/>
                  </a:moveTo>
                  <a:cubicBezTo>
                    <a:pt x="24765" y="-95"/>
                    <a:pt x="95" y="24480"/>
                    <a:pt x="0" y="54674"/>
                  </a:cubicBezTo>
                  <a:cubicBezTo>
                    <a:pt x="0" y="84868"/>
                    <a:pt x="24575" y="109633"/>
                    <a:pt x="54769" y="109728"/>
                  </a:cubicBezTo>
                  <a:cubicBezTo>
                    <a:pt x="85058" y="109728"/>
                    <a:pt x="109633" y="85344"/>
                    <a:pt x="109823" y="55055"/>
                  </a:cubicBezTo>
                  <a:cubicBezTo>
                    <a:pt x="110014" y="24861"/>
                    <a:pt x="85344" y="191"/>
                    <a:pt x="55055" y="96"/>
                  </a:cubicBezTo>
                  <a:close/>
                  <a:moveTo>
                    <a:pt x="54673" y="73152"/>
                  </a:moveTo>
                  <a:cubicBezTo>
                    <a:pt x="44577" y="72962"/>
                    <a:pt x="36576" y="64675"/>
                    <a:pt x="36671" y="54579"/>
                  </a:cubicBezTo>
                  <a:cubicBezTo>
                    <a:pt x="36766" y="44482"/>
                    <a:pt x="45053" y="36386"/>
                    <a:pt x="55150" y="36481"/>
                  </a:cubicBezTo>
                  <a:cubicBezTo>
                    <a:pt x="65151" y="36576"/>
                    <a:pt x="73247" y="44958"/>
                    <a:pt x="73152" y="55055"/>
                  </a:cubicBezTo>
                  <a:cubicBezTo>
                    <a:pt x="73057" y="65151"/>
                    <a:pt x="64675" y="73248"/>
                    <a:pt x="54673" y="7315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630" name="Google Shape;630;p8">
            <a:hlinkClick r:id="rId12" action="ppaction://hlinksldjump"/>
          </p:cNvPr>
          <p:cNvSpPr txBox="1"/>
          <p:nvPr/>
        </p:nvSpPr>
        <p:spPr>
          <a:xfrm>
            <a:off x="869325" y="5290325"/>
            <a:ext cx="12939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Future Work</a:t>
            </a:r>
            <a:endParaRPr sz="1400" b="0" i="0" u="none" strike="noStrike" cap="none">
              <a:solidFill>
                <a:srgbClr val="000000"/>
              </a:solidFill>
              <a:latin typeface="Arial"/>
              <a:ea typeface="Arial"/>
              <a:cs typeface="Arial"/>
              <a:sym typeface="Arial"/>
            </a:endParaRPr>
          </a:p>
        </p:txBody>
      </p:sp>
      <p:sp>
        <p:nvSpPr>
          <p:cNvPr id="631" name="Google Shape;631;p8">
            <a:hlinkClick r:id="rId12" action="ppaction://hlinksldjump"/>
          </p:cNvPr>
          <p:cNvSpPr/>
          <p:nvPr/>
        </p:nvSpPr>
        <p:spPr>
          <a:xfrm>
            <a:off x="436263" y="5292935"/>
            <a:ext cx="199004" cy="198993"/>
          </a:xfrm>
          <a:custGeom>
            <a:avLst/>
            <a:gdLst/>
            <a:ahLst/>
            <a:cxnLst/>
            <a:rect l="l" t="t" r="r" b="b"/>
            <a:pathLst>
              <a:path w="692188" h="692149" extrusionOk="0">
                <a:moveTo>
                  <a:pt x="676275" y="478060"/>
                </a:moveTo>
                <a:cubicBezTo>
                  <a:pt x="606266" y="450056"/>
                  <a:pt x="536258" y="422053"/>
                  <a:pt x="466154" y="394049"/>
                </a:cubicBezTo>
                <a:cubicBezTo>
                  <a:pt x="450247" y="387668"/>
                  <a:pt x="440531" y="392049"/>
                  <a:pt x="434150" y="407956"/>
                </a:cubicBezTo>
                <a:cubicBezTo>
                  <a:pt x="423005" y="435864"/>
                  <a:pt x="411575" y="463677"/>
                  <a:pt x="400907" y="491871"/>
                </a:cubicBezTo>
                <a:cubicBezTo>
                  <a:pt x="398431" y="498443"/>
                  <a:pt x="395288" y="499491"/>
                  <a:pt x="389096" y="498729"/>
                </a:cubicBezTo>
                <a:cubicBezTo>
                  <a:pt x="342138" y="493205"/>
                  <a:pt x="300609" y="475393"/>
                  <a:pt x="265462" y="443675"/>
                </a:cubicBezTo>
                <a:cubicBezTo>
                  <a:pt x="223456" y="405765"/>
                  <a:pt x="199739" y="358235"/>
                  <a:pt x="193453" y="302038"/>
                </a:cubicBezTo>
                <a:cubicBezTo>
                  <a:pt x="192881" y="296609"/>
                  <a:pt x="194024" y="293942"/>
                  <a:pt x="199644" y="291751"/>
                </a:cubicBezTo>
                <a:cubicBezTo>
                  <a:pt x="227933" y="280892"/>
                  <a:pt x="255937" y="269462"/>
                  <a:pt x="284131" y="258223"/>
                </a:cubicBezTo>
                <a:cubicBezTo>
                  <a:pt x="300323" y="251746"/>
                  <a:pt x="304514" y="242030"/>
                  <a:pt x="298037" y="225647"/>
                </a:cubicBezTo>
                <a:cubicBezTo>
                  <a:pt x="270415" y="156686"/>
                  <a:pt x="242697" y="87725"/>
                  <a:pt x="215360" y="18669"/>
                </a:cubicBezTo>
                <a:cubicBezTo>
                  <a:pt x="211931" y="10096"/>
                  <a:pt x="207645" y="3239"/>
                  <a:pt x="198787" y="0"/>
                </a:cubicBezTo>
                <a:lnTo>
                  <a:pt x="192024" y="0"/>
                </a:lnTo>
                <a:cubicBezTo>
                  <a:pt x="189357" y="2000"/>
                  <a:pt x="186595" y="2191"/>
                  <a:pt x="183928" y="0"/>
                </a:cubicBezTo>
                <a:lnTo>
                  <a:pt x="174498" y="0"/>
                </a:lnTo>
                <a:cubicBezTo>
                  <a:pt x="167069" y="1619"/>
                  <a:pt x="159353" y="953"/>
                  <a:pt x="151924" y="2858"/>
                </a:cubicBezTo>
                <a:cubicBezTo>
                  <a:pt x="86582" y="18860"/>
                  <a:pt x="40291" y="57531"/>
                  <a:pt x="13335" y="119063"/>
                </a:cubicBezTo>
                <a:cubicBezTo>
                  <a:pt x="5810" y="136303"/>
                  <a:pt x="1524" y="154400"/>
                  <a:pt x="0" y="173069"/>
                </a:cubicBezTo>
                <a:lnTo>
                  <a:pt x="0" y="181166"/>
                </a:lnTo>
                <a:cubicBezTo>
                  <a:pt x="1143" y="183833"/>
                  <a:pt x="1143" y="186595"/>
                  <a:pt x="0" y="189262"/>
                </a:cubicBezTo>
                <a:lnTo>
                  <a:pt x="0" y="198692"/>
                </a:lnTo>
                <a:cubicBezTo>
                  <a:pt x="1143" y="201835"/>
                  <a:pt x="1143" y="204978"/>
                  <a:pt x="0" y="208121"/>
                </a:cubicBezTo>
                <a:lnTo>
                  <a:pt x="0" y="212217"/>
                </a:lnTo>
                <a:cubicBezTo>
                  <a:pt x="953" y="213074"/>
                  <a:pt x="667" y="214122"/>
                  <a:pt x="667" y="215170"/>
                </a:cubicBezTo>
                <a:cubicBezTo>
                  <a:pt x="667" y="215932"/>
                  <a:pt x="667" y="216789"/>
                  <a:pt x="667" y="217551"/>
                </a:cubicBezTo>
                <a:cubicBezTo>
                  <a:pt x="667" y="218313"/>
                  <a:pt x="667" y="219170"/>
                  <a:pt x="667" y="219932"/>
                </a:cubicBezTo>
                <a:cubicBezTo>
                  <a:pt x="667" y="220980"/>
                  <a:pt x="857" y="222123"/>
                  <a:pt x="0" y="222885"/>
                </a:cubicBezTo>
                <a:lnTo>
                  <a:pt x="0" y="228314"/>
                </a:lnTo>
                <a:cubicBezTo>
                  <a:pt x="2477" y="229553"/>
                  <a:pt x="1334" y="231934"/>
                  <a:pt x="1429" y="233648"/>
                </a:cubicBezTo>
                <a:cubicBezTo>
                  <a:pt x="7239" y="300990"/>
                  <a:pt x="24479" y="365189"/>
                  <a:pt x="56769" y="424625"/>
                </a:cubicBezTo>
                <a:cubicBezTo>
                  <a:pt x="132017" y="563213"/>
                  <a:pt x="246983" y="649605"/>
                  <a:pt x="401479" y="682371"/>
                </a:cubicBezTo>
                <a:cubicBezTo>
                  <a:pt x="439674" y="690467"/>
                  <a:pt x="478536" y="694373"/>
                  <a:pt x="517589" y="690848"/>
                </a:cubicBezTo>
                <a:cubicBezTo>
                  <a:pt x="614267" y="682276"/>
                  <a:pt x="690848" y="599218"/>
                  <a:pt x="692182" y="501968"/>
                </a:cubicBezTo>
                <a:cubicBezTo>
                  <a:pt x="692372" y="488537"/>
                  <a:pt x="688562" y="482632"/>
                  <a:pt x="676180" y="477679"/>
                </a:cubicBezTo>
                <a:close/>
                <a:moveTo>
                  <a:pt x="650367" y="520065"/>
                </a:moveTo>
                <a:cubicBezTo>
                  <a:pt x="642366" y="579215"/>
                  <a:pt x="596837" y="630936"/>
                  <a:pt x="538925" y="646271"/>
                </a:cubicBezTo>
                <a:cubicBezTo>
                  <a:pt x="523399" y="650367"/>
                  <a:pt x="507587" y="652272"/>
                  <a:pt x="493014" y="651701"/>
                </a:cubicBezTo>
                <a:cubicBezTo>
                  <a:pt x="292418" y="650653"/>
                  <a:pt x="113348" y="513683"/>
                  <a:pt x="58103" y="320421"/>
                </a:cubicBezTo>
                <a:cubicBezTo>
                  <a:pt x="46387" y="279273"/>
                  <a:pt x="40481" y="237268"/>
                  <a:pt x="40577" y="194405"/>
                </a:cubicBezTo>
                <a:cubicBezTo>
                  <a:pt x="40672" y="117920"/>
                  <a:pt x="95726" y="53912"/>
                  <a:pt x="171164" y="42101"/>
                </a:cubicBezTo>
                <a:cubicBezTo>
                  <a:pt x="177641" y="41053"/>
                  <a:pt x="181261" y="41910"/>
                  <a:pt x="184023" y="49149"/>
                </a:cubicBezTo>
                <a:cubicBezTo>
                  <a:pt x="206407" y="106204"/>
                  <a:pt x="229267" y="163163"/>
                  <a:pt x="252222" y="219932"/>
                </a:cubicBezTo>
                <a:cubicBezTo>
                  <a:pt x="254318" y="225076"/>
                  <a:pt x="253651" y="226790"/>
                  <a:pt x="248317" y="228886"/>
                </a:cubicBezTo>
                <a:cubicBezTo>
                  <a:pt x="221266" y="239268"/>
                  <a:pt x="194501" y="250222"/>
                  <a:pt x="167545" y="260985"/>
                </a:cubicBezTo>
                <a:cubicBezTo>
                  <a:pt x="156305" y="265462"/>
                  <a:pt x="151638" y="271939"/>
                  <a:pt x="152114" y="283559"/>
                </a:cubicBezTo>
                <a:cubicBezTo>
                  <a:pt x="156877" y="392906"/>
                  <a:pt x="208979" y="471202"/>
                  <a:pt x="307467" y="518255"/>
                </a:cubicBezTo>
                <a:cubicBezTo>
                  <a:pt x="339757" y="533686"/>
                  <a:pt x="374523" y="539877"/>
                  <a:pt x="410242" y="540163"/>
                </a:cubicBezTo>
                <a:cubicBezTo>
                  <a:pt x="420719" y="540163"/>
                  <a:pt x="427292" y="534543"/>
                  <a:pt x="431101" y="525018"/>
                </a:cubicBezTo>
                <a:cubicBezTo>
                  <a:pt x="441865" y="497872"/>
                  <a:pt x="452819" y="470821"/>
                  <a:pt x="463487" y="443675"/>
                </a:cubicBezTo>
                <a:cubicBezTo>
                  <a:pt x="465392" y="438912"/>
                  <a:pt x="467011" y="437864"/>
                  <a:pt x="471964" y="439865"/>
                </a:cubicBezTo>
                <a:cubicBezTo>
                  <a:pt x="529019" y="462915"/>
                  <a:pt x="586073" y="485775"/>
                  <a:pt x="643319" y="508349"/>
                </a:cubicBezTo>
                <a:cubicBezTo>
                  <a:pt x="649510" y="510826"/>
                  <a:pt x="651129" y="513683"/>
                  <a:pt x="650272" y="520065"/>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632" name="Google Shape;632;p8">
            <a:hlinkClick r:id="rId9" action="ppaction://hlinksldjump"/>
          </p:cNvPr>
          <p:cNvSpPr txBox="1"/>
          <p:nvPr/>
        </p:nvSpPr>
        <p:spPr>
          <a:xfrm>
            <a:off x="854000" y="846400"/>
            <a:ext cx="15240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C1C1C1"/>
                </a:solidFill>
                <a:latin typeface="Poppins Medium"/>
                <a:ea typeface="Poppins Medium"/>
                <a:cs typeface="Poppins Medium"/>
                <a:sym typeface="Poppins Medium"/>
              </a:rPr>
              <a:t>Featured Artists</a:t>
            </a:r>
            <a:endParaRPr sz="1400" b="0" i="0" u="none" strike="noStrike" cap="none">
              <a:solidFill>
                <a:srgbClr val="C1C1C1"/>
              </a:solidFill>
              <a:latin typeface="Arial"/>
              <a:ea typeface="Arial"/>
              <a:cs typeface="Arial"/>
              <a:sym typeface="Arial"/>
            </a:endParaRPr>
          </a:p>
        </p:txBody>
      </p:sp>
      <p:sp>
        <p:nvSpPr>
          <p:cNvPr id="633" name="Google Shape;633;p8">
            <a:hlinkClick r:id="rId9" action="ppaction://hlinksldjump"/>
          </p:cNvPr>
          <p:cNvSpPr/>
          <p:nvPr/>
        </p:nvSpPr>
        <p:spPr>
          <a:xfrm>
            <a:off x="401629" y="850344"/>
            <a:ext cx="204823" cy="203534"/>
          </a:xfrm>
          <a:custGeom>
            <a:avLst/>
            <a:gdLst/>
            <a:ahLst/>
            <a:cxnLst/>
            <a:rect l="l" t="t" r="r" b="b"/>
            <a:pathLst>
              <a:path w="535484" h="532115" extrusionOk="0">
                <a:moveTo>
                  <a:pt x="535467" y="325659"/>
                </a:moveTo>
                <a:cubicBezTo>
                  <a:pt x="535467" y="373361"/>
                  <a:pt x="535467" y="421062"/>
                  <a:pt x="535467" y="468764"/>
                </a:cubicBezTo>
                <a:cubicBezTo>
                  <a:pt x="535467" y="506826"/>
                  <a:pt x="510308" y="532051"/>
                  <a:pt x="472362" y="532084"/>
                </a:cubicBezTo>
                <a:cubicBezTo>
                  <a:pt x="441389" y="532101"/>
                  <a:pt x="410416" y="532118"/>
                  <a:pt x="379443" y="532084"/>
                </a:cubicBezTo>
                <a:cubicBezTo>
                  <a:pt x="353853" y="532051"/>
                  <a:pt x="337224" y="515439"/>
                  <a:pt x="337191" y="489882"/>
                </a:cubicBezTo>
                <a:cubicBezTo>
                  <a:pt x="337158" y="455398"/>
                  <a:pt x="337191" y="420913"/>
                  <a:pt x="337191" y="386429"/>
                </a:cubicBezTo>
                <a:cubicBezTo>
                  <a:pt x="337191" y="371307"/>
                  <a:pt x="329473" y="363555"/>
                  <a:pt x="314400" y="363555"/>
                </a:cubicBezTo>
                <a:cubicBezTo>
                  <a:pt x="283212" y="363555"/>
                  <a:pt x="252040" y="363539"/>
                  <a:pt x="220852" y="363555"/>
                </a:cubicBezTo>
                <a:cubicBezTo>
                  <a:pt x="206127" y="363555"/>
                  <a:pt x="198409" y="371323"/>
                  <a:pt x="198393" y="386114"/>
                </a:cubicBezTo>
                <a:cubicBezTo>
                  <a:pt x="198376" y="420599"/>
                  <a:pt x="198409" y="455083"/>
                  <a:pt x="198393" y="489567"/>
                </a:cubicBezTo>
                <a:cubicBezTo>
                  <a:pt x="198376" y="515538"/>
                  <a:pt x="181813" y="532068"/>
                  <a:pt x="155825" y="532084"/>
                </a:cubicBezTo>
                <a:cubicBezTo>
                  <a:pt x="124637" y="532118"/>
                  <a:pt x="93465" y="532134"/>
                  <a:pt x="62277" y="532084"/>
                </a:cubicBezTo>
                <a:cubicBezTo>
                  <a:pt x="25573" y="532018"/>
                  <a:pt x="99" y="506461"/>
                  <a:pt x="83" y="469691"/>
                </a:cubicBezTo>
                <a:cubicBezTo>
                  <a:pt x="50" y="373046"/>
                  <a:pt x="149" y="276401"/>
                  <a:pt x="0" y="179772"/>
                </a:cubicBezTo>
                <a:cubicBezTo>
                  <a:pt x="-33" y="162215"/>
                  <a:pt x="7288" y="149544"/>
                  <a:pt x="22277" y="140584"/>
                </a:cubicBezTo>
                <a:cubicBezTo>
                  <a:pt x="96728" y="96062"/>
                  <a:pt x="171080" y="51375"/>
                  <a:pt x="245448" y="6737"/>
                </a:cubicBezTo>
                <a:cubicBezTo>
                  <a:pt x="260239" y="-2140"/>
                  <a:pt x="275030" y="-2306"/>
                  <a:pt x="289854" y="6605"/>
                </a:cubicBezTo>
                <a:cubicBezTo>
                  <a:pt x="364752" y="51541"/>
                  <a:pt x="439650" y="96493"/>
                  <a:pt x="514548" y="141412"/>
                </a:cubicBezTo>
                <a:cubicBezTo>
                  <a:pt x="528693" y="149892"/>
                  <a:pt x="535501" y="162364"/>
                  <a:pt x="535484" y="178844"/>
                </a:cubicBezTo>
                <a:cubicBezTo>
                  <a:pt x="535418" y="227788"/>
                  <a:pt x="535451" y="276732"/>
                  <a:pt x="535451" y="325676"/>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634" name="Google Shape;634;p8">
            <a:hlinkClick r:id="rId6" action="ppaction://hlinksldjump"/>
          </p:cNvPr>
          <p:cNvSpPr txBox="1"/>
          <p:nvPr/>
        </p:nvSpPr>
        <p:spPr>
          <a:xfrm>
            <a:off x="869348" y="1751799"/>
            <a:ext cx="7986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Agenda</a:t>
            </a:r>
            <a:endParaRPr sz="1400" b="0" i="0" u="none" strike="noStrike" cap="none">
              <a:solidFill>
                <a:srgbClr val="000000"/>
              </a:solidFill>
              <a:latin typeface="Arial"/>
              <a:ea typeface="Arial"/>
              <a:cs typeface="Arial"/>
              <a:sym typeface="Arial"/>
            </a:endParaRPr>
          </a:p>
        </p:txBody>
      </p:sp>
      <p:grpSp>
        <p:nvGrpSpPr>
          <p:cNvPr id="635" name="Google Shape;635;p8"/>
          <p:cNvGrpSpPr/>
          <p:nvPr/>
        </p:nvGrpSpPr>
        <p:grpSpPr>
          <a:xfrm>
            <a:off x="431322" y="1764517"/>
            <a:ext cx="177883" cy="206002"/>
            <a:chOff x="431322" y="1764517"/>
            <a:chExt cx="177883" cy="206002"/>
          </a:xfrm>
        </p:grpSpPr>
        <p:sp>
          <p:nvSpPr>
            <p:cNvPr id="636" name="Google Shape;636;p8">
              <a:hlinkClick r:id="rId9" action="ppaction://hlinksldjump"/>
            </p:cNvPr>
            <p:cNvSpPr/>
            <p:nvPr/>
          </p:nvSpPr>
          <p:spPr>
            <a:xfrm>
              <a:off x="431322" y="1765205"/>
              <a:ext cx="16048" cy="204882"/>
            </a:xfrm>
            <a:custGeom>
              <a:avLst/>
              <a:gdLst/>
              <a:ahLst/>
              <a:cxnLst/>
              <a:rect l="l" t="t" r="r" b="b"/>
              <a:pathLst>
                <a:path w="84464" h="1078327" extrusionOk="0">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637" name="Google Shape;637;p8">
              <a:hlinkClick r:id="rId9" action="ppaction://hlinksldjump"/>
            </p:cNvPr>
            <p:cNvSpPr/>
            <p:nvPr/>
          </p:nvSpPr>
          <p:spPr>
            <a:xfrm>
              <a:off x="469291" y="1765205"/>
              <a:ext cx="16048" cy="204882"/>
            </a:xfrm>
            <a:custGeom>
              <a:avLst/>
              <a:gdLst/>
              <a:ahLst/>
              <a:cxnLst/>
              <a:rect l="l" t="t" r="r" b="b"/>
              <a:pathLst>
                <a:path w="84464" h="1078327" extrusionOk="0">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638" name="Google Shape;638;p8">
              <a:hlinkClick r:id="rId9" action="ppaction://hlinksldjump"/>
            </p:cNvPr>
            <p:cNvSpPr/>
            <p:nvPr/>
          </p:nvSpPr>
          <p:spPr>
            <a:xfrm>
              <a:off x="509599" y="1764517"/>
              <a:ext cx="99606" cy="206002"/>
            </a:xfrm>
            <a:custGeom>
              <a:avLst/>
              <a:gdLst/>
              <a:ahLst/>
              <a:cxnLst/>
              <a:rect l="l" t="t" r="r" b="b"/>
              <a:pathLst>
                <a:path w="524241" h="1084222" extrusionOk="0">
                  <a:moveTo>
                    <a:pt x="482010" y="1083659"/>
                  </a:moveTo>
                  <a:lnTo>
                    <a:pt x="42232" y="1083659"/>
                  </a:lnTo>
                  <a:cubicBezTo>
                    <a:pt x="19145" y="1083659"/>
                    <a:pt x="0" y="1064514"/>
                    <a:pt x="0" y="1041427"/>
                  </a:cubicBezTo>
                  <a:lnTo>
                    <a:pt x="0" y="41933"/>
                  </a:lnTo>
                  <a:cubicBezTo>
                    <a:pt x="0" y="27293"/>
                    <a:pt x="7320" y="13778"/>
                    <a:pt x="19708" y="6458"/>
                  </a:cubicBezTo>
                  <a:cubicBezTo>
                    <a:pt x="31533" y="-1425"/>
                    <a:pt x="47300" y="-1988"/>
                    <a:pt x="60251" y="4206"/>
                  </a:cubicBezTo>
                  <a:lnTo>
                    <a:pt x="500029" y="213114"/>
                  </a:lnTo>
                  <a:cubicBezTo>
                    <a:pt x="514669" y="219871"/>
                    <a:pt x="524242" y="235075"/>
                    <a:pt x="524242" y="251405"/>
                  </a:cubicBezTo>
                  <a:lnTo>
                    <a:pt x="524242" y="1041990"/>
                  </a:lnTo>
                  <a:cubicBezTo>
                    <a:pt x="524242" y="1065077"/>
                    <a:pt x="505096" y="1084222"/>
                    <a:pt x="482010" y="1084222"/>
                  </a:cubicBezTo>
                  <a:close/>
                  <a:moveTo>
                    <a:pt x="84464" y="999195"/>
                  </a:moveTo>
                  <a:lnTo>
                    <a:pt x="439777" y="999195"/>
                  </a:lnTo>
                  <a:lnTo>
                    <a:pt x="439777" y="277307"/>
                  </a:lnTo>
                  <a:lnTo>
                    <a:pt x="84464" y="108941"/>
                  </a:lnTo>
                  <a:lnTo>
                    <a:pt x="84464" y="999195"/>
                  </a:ln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639" name="Google Shape;639;p8"/>
          <p:cNvSpPr txBox="1"/>
          <p:nvPr/>
        </p:nvSpPr>
        <p:spPr>
          <a:xfrm>
            <a:off x="9179452" y="328925"/>
            <a:ext cx="10110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chemeClr val="lt1"/>
                </a:solidFill>
                <a:latin typeface="Poppins Medium"/>
                <a:ea typeface="Poppins Medium"/>
                <a:cs typeface="Poppins Medium"/>
                <a:sym typeface="Poppins Medium"/>
              </a:rPr>
              <a:t>Premium</a:t>
            </a:r>
            <a:endParaRPr sz="1400" b="0" i="0" u="none" strike="noStrike" cap="none">
              <a:solidFill>
                <a:srgbClr val="000000"/>
              </a:solidFill>
              <a:latin typeface="Arial"/>
              <a:ea typeface="Arial"/>
              <a:cs typeface="Arial"/>
              <a:sym typeface="Arial"/>
            </a:endParaRPr>
          </a:p>
        </p:txBody>
      </p:sp>
      <p:sp>
        <p:nvSpPr>
          <p:cNvPr id="640" name="Google Shape;640;p8"/>
          <p:cNvSpPr txBox="1"/>
          <p:nvPr/>
        </p:nvSpPr>
        <p:spPr>
          <a:xfrm>
            <a:off x="3161514" y="4114483"/>
            <a:ext cx="3436800" cy="369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IN" sz="1800" b="0" i="0" u="none" strike="noStrike" cap="none">
                <a:solidFill>
                  <a:schemeClr val="lt1"/>
                </a:solidFill>
                <a:latin typeface="Poppins Medium"/>
                <a:ea typeface="Poppins Medium"/>
                <a:cs typeface="Poppins Medium"/>
                <a:sym typeface="Poppins Medium"/>
              </a:rPr>
              <a:t>Density Analysis</a:t>
            </a:r>
            <a:endParaRPr sz="1000" b="0" i="0" u="none" strike="noStrike" cap="none">
              <a:solidFill>
                <a:srgbClr val="000000"/>
              </a:solidFill>
              <a:latin typeface="Arial"/>
              <a:ea typeface="Arial"/>
              <a:cs typeface="Arial"/>
              <a:sym typeface="Arial"/>
            </a:endParaRPr>
          </a:p>
        </p:txBody>
      </p:sp>
      <p:sp>
        <p:nvSpPr>
          <p:cNvPr id="641" name="Google Shape;641;p8"/>
          <p:cNvSpPr txBox="1"/>
          <p:nvPr/>
        </p:nvSpPr>
        <p:spPr>
          <a:xfrm>
            <a:off x="7274889" y="4104838"/>
            <a:ext cx="3436800" cy="369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IN" sz="1800" b="0" i="0" u="none" strike="noStrike" cap="none">
                <a:solidFill>
                  <a:schemeClr val="lt1"/>
                </a:solidFill>
                <a:latin typeface="Poppins Medium"/>
                <a:ea typeface="Poppins Medium"/>
                <a:cs typeface="Poppins Medium"/>
                <a:sym typeface="Poppins Medium"/>
              </a:rPr>
              <a:t>Correlation Analysis</a:t>
            </a:r>
            <a:endParaRPr sz="1000" b="0" i="0" u="none" strike="noStrike" cap="none">
              <a:solidFill>
                <a:srgbClr val="000000"/>
              </a:solidFill>
              <a:latin typeface="Arial"/>
              <a:ea typeface="Arial"/>
              <a:cs typeface="Arial"/>
              <a:sym typeface="Arial"/>
            </a:endParaRPr>
          </a:p>
        </p:txBody>
      </p:sp>
      <p:sp>
        <p:nvSpPr>
          <p:cNvPr id="642" name="Google Shape;642;p8"/>
          <p:cNvSpPr txBox="1"/>
          <p:nvPr/>
        </p:nvSpPr>
        <p:spPr>
          <a:xfrm>
            <a:off x="3161514" y="1601175"/>
            <a:ext cx="2892300" cy="369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IN" sz="1800" b="0" i="0" u="none" strike="noStrike" cap="none">
                <a:solidFill>
                  <a:schemeClr val="lt1"/>
                </a:solidFill>
                <a:latin typeface="Poppins Medium"/>
                <a:ea typeface="Poppins Medium"/>
                <a:cs typeface="Poppins Medium"/>
                <a:sym typeface="Poppins Medium"/>
              </a:rPr>
              <a:t>Feature Exploration</a:t>
            </a:r>
            <a:endParaRPr sz="1000" b="0" i="0" u="none" strike="noStrike" cap="none">
              <a:solidFill>
                <a:srgbClr val="000000"/>
              </a:solidFill>
              <a:latin typeface="Arial"/>
              <a:ea typeface="Arial"/>
              <a:cs typeface="Arial"/>
              <a:sym typeface="Arial"/>
            </a:endParaRPr>
          </a:p>
        </p:txBody>
      </p:sp>
      <p:pic>
        <p:nvPicPr>
          <p:cNvPr id="643" name="Google Shape;643;p8"/>
          <p:cNvPicPr preferRelativeResize="0"/>
          <p:nvPr/>
        </p:nvPicPr>
        <p:blipFill rotWithShape="1">
          <a:blip r:embed="rId13">
            <a:alphaModFix/>
          </a:blip>
          <a:srcRect/>
          <a:stretch/>
        </p:blipFill>
        <p:spPr>
          <a:xfrm>
            <a:off x="2953673" y="1987354"/>
            <a:ext cx="2892300" cy="2090099"/>
          </a:xfrm>
          <a:prstGeom prst="rect">
            <a:avLst/>
          </a:prstGeom>
          <a:noFill/>
          <a:ln>
            <a:noFill/>
          </a:ln>
        </p:spPr>
      </p:pic>
      <p:sp>
        <p:nvSpPr>
          <p:cNvPr id="644" name="Google Shape;644;p8"/>
          <p:cNvSpPr txBox="1"/>
          <p:nvPr/>
        </p:nvSpPr>
        <p:spPr>
          <a:xfrm>
            <a:off x="3068463" y="1842775"/>
            <a:ext cx="3074100" cy="3693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Calibri"/>
                <a:ea typeface="Calibri"/>
                <a:cs typeface="Calibri"/>
                <a:sym typeface="Calibri"/>
              </a:rPr>
              <a:t>Popularity Based on Mode and Key</a:t>
            </a:r>
            <a:endParaRPr sz="1200" b="0" i="0" u="none" strike="noStrike" cap="none">
              <a:solidFill>
                <a:srgbClr val="B4B5B2"/>
              </a:solidFill>
              <a:latin typeface="Calibri"/>
              <a:ea typeface="Calibri"/>
              <a:cs typeface="Calibri"/>
              <a:sym typeface="Calibri"/>
            </a:endParaRPr>
          </a:p>
        </p:txBody>
      </p:sp>
      <p:sp>
        <p:nvSpPr>
          <p:cNvPr id="645" name="Google Shape;645;p8"/>
          <p:cNvSpPr txBox="1"/>
          <p:nvPr/>
        </p:nvSpPr>
        <p:spPr>
          <a:xfrm>
            <a:off x="3845663" y="3756250"/>
            <a:ext cx="1524000" cy="3693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Calibri"/>
                <a:ea typeface="Calibri"/>
                <a:cs typeface="Calibri"/>
                <a:sym typeface="Calibri"/>
              </a:rPr>
              <a:t>mode</a:t>
            </a:r>
            <a:endParaRPr sz="1200" b="0" i="0" u="none" strike="noStrike" cap="none">
              <a:solidFill>
                <a:srgbClr val="B4B5B2"/>
              </a:solidFill>
              <a:latin typeface="Calibri"/>
              <a:ea typeface="Calibri"/>
              <a:cs typeface="Calibri"/>
              <a:sym typeface="Calibri"/>
            </a:endParaRPr>
          </a:p>
        </p:txBody>
      </p:sp>
      <p:sp>
        <p:nvSpPr>
          <p:cNvPr id="646" name="Google Shape;646;p8"/>
          <p:cNvSpPr txBox="1"/>
          <p:nvPr/>
        </p:nvSpPr>
        <p:spPr>
          <a:xfrm rot="-5400000">
            <a:off x="2377875" y="2857813"/>
            <a:ext cx="1524000" cy="3693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Calibri"/>
                <a:ea typeface="Calibri"/>
                <a:cs typeface="Calibri"/>
                <a:sym typeface="Calibri"/>
              </a:rPr>
              <a:t>target</a:t>
            </a:r>
            <a:endParaRPr sz="1200" b="0" i="0" u="none" strike="noStrike" cap="none">
              <a:solidFill>
                <a:srgbClr val="B4B5B2"/>
              </a:solidFill>
              <a:latin typeface="Calibri"/>
              <a:ea typeface="Calibri"/>
              <a:cs typeface="Calibri"/>
              <a:sym typeface="Calibri"/>
            </a:endParaRPr>
          </a:p>
        </p:txBody>
      </p:sp>
      <p:sp>
        <p:nvSpPr>
          <p:cNvPr id="647" name="Google Shape;647;p8"/>
          <p:cNvSpPr txBox="1"/>
          <p:nvPr/>
        </p:nvSpPr>
        <p:spPr>
          <a:xfrm rot="-5400000">
            <a:off x="3895425" y="2857825"/>
            <a:ext cx="1524000" cy="3693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Calibri"/>
                <a:ea typeface="Calibri"/>
                <a:cs typeface="Calibri"/>
                <a:sym typeface="Calibri"/>
              </a:rPr>
              <a:t>key</a:t>
            </a:r>
            <a:endParaRPr sz="1200" b="0" i="0" u="none" strike="noStrike" cap="none">
              <a:solidFill>
                <a:srgbClr val="B4B5B2"/>
              </a:solidFill>
              <a:latin typeface="Calibri"/>
              <a:ea typeface="Calibri"/>
              <a:cs typeface="Calibri"/>
              <a:sym typeface="Calibri"/>
            </a:endParaRPr>
          </a:p>
        </p:txBody>
      </p:sp>
      <p:pic>
        <p:nvPicPr>
          <p:cNvPr id="648" name="Google Shape;648;p8"/>
          <p:cNvPicPr preferRelativeResize="0"/>
          <p:nvPr/>
        </p:nvPicPr>
        <p:blipFill rotWithShape="1">
          <a:blip r:embed="rId14">
            <a:alphaModFix/>
          </a:blip>
          <a:srcRect/>
          <a:stretch/>
        </p:blipFill>
        <p:spPr>
          <a:xfrm>
            <a:off x="2953685" y="4520788"/>
            <a:ext cx="2892300" cy="2090110"/>
          </a:xfrm>
          <a:prstGeom prst="rect">
            <a:avLst/>
          </a:prstGeom>
          <a:noFill/>
          <a:ln>
            <a:noFill/>
          </a:ln>
        </p:spPr>
      </p:pic>
      <p:sp>
        <p:nvSpPr>
          <p:cNvPr id="649" name="Google Shape;649;p8"/>
          <p:cNvSpPr txBox="1"/>
          <p:nvPr/>
        </p:nvSpPr>
        <p:spPr>
          <a:xfrm>
            <a:off x="3029863" y="4414825"/>
            <a:ext cx="3074100" cy="3693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Calibri"/>
                <a:ea typeface="Calibri"/>
                <a:cs typeface="Calibri"/>
                <a:sym typeface="Calibri"/>
              </a:rPr>
              <a:t>Density Distribution of Danceability</a:t>
            </a:r>
            <a:endParaRPr sz="1200" b="0" i="0" u="none" strike="noStrike" cap="none">
              <a:solidFill>
                <a:srgbClr val="B4B5B2"/>
              </a:solidFill>
              <a:latin typeface="Calibri"/>
              <a:ea typeface="Calibri"/>
              <a:cs typeface="Calibri"/>
              <a:sym typeface="Calibri"/>
            </a:endParaRPr>
          </a:p>
        </p:txBody>
      </p:sp>
      <p:sp>
        <p:nvSpPr>
          <p:cNvPr id="650" name="Google Shape;650;p8"/>
          <p:cNvSpPr txBox="1"/>
          <p:nvPr/>
        </p:nvSpPr>
        <p:spPr>
          <a:xfrm rot="-5400000">
            <a:off x="2454075" y="5143813"/>
            <a:ext cx="1524000" cy="3693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Calibri"/>
                <a:ea typeface="Calibri"/>
                <a:cs typeface="Calibri"/>
                <a:sym typeface="Calibri"/>
              </a:rPr>
              <a:t>Density</a:t>
            </a:r>
            <a:endParaRPr sz="1200" b="0" i="0" u="none" strike="noStrike" cap="none">
              <a:solidFill>
                <a:srgbClr val="B4B5B2"/>
              </a:solidFill>
              <a:latin typeface="Calibri"/>
              <a:ea typeface="Calibri"/>
              <a:cs typeface="Calibri"/>
              <a:sym typeface="Calibri"/>
            </a:endParaRPr>
          </a:p>
        </p:txBody>
      </p:sp>
      <p:sp>
        <p:nvSpPr>
          <p:cNvPr id="651" name="Google Shape;651;p8"/>
          <p:cNvSpPr txBox="1"/>
          <p:nvPr/>
        </p:nvSpPr>
        <p:spPr>
          <a:xfrm>
            <a:off x="3845663" y="6194650"/>
            <a:ext cx="1524000" cy="3693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Calibri"/>
                <a:ea typeface="Calibri"/>
                <a:cs typeface="Calibri"/>
                <a:sym typeface="Calibri"/>
              </a:rPr>
              <a:t>danceability</a:t>
            </a:r>
            <a:endParaRPr sz="1200" b="0" i="0" u="none" strike="noStrike" cap="none">
              <a:solidFill>
                <a:srgbClr val="B4B5B2"/>
              </a:solidFill>
              <a:latin typeface="Calibri"/>
              <a:ea typeface="Calibri"/>
              <a:cs typeface="Calibri"/>
              <a:sym typeface="Calibri"/>
            </a:endParaRPr>
          </a:p>
        </p:txBody>
      </p:sp>
      <p:pic>
        <p:nvPicPr>
          <p:cNvPr id="652" name="Google Shape;652;p8"/>
          <p:cNvPicPr preferRelativeResize="0"/>
          <p:nvPr/>
        </p:nvPicPr>
        <p:blipFill rotWithShape="1">
          <a:blip r:embed="rId15">
            <a:alphaModFix/>
          </a:blip>
          <a:srcRect/>
          <a:stretch/>
        </p:blipFill>
        <p:spPr>
          <a:xfrm>
            <a:off x="6848875" y="4444600"/>
            <a:ext cx="4092269" cy="2413399"/>
          </a:xfrm>
          <a:prstGeom prst="rect">
            <a:avLst/>
          </a:prstGeom>
          <a:noFill/>
          <a:ln>
            <a:noFill/>
          </a:ln>
        </p:spPr>
      </p:pic>
      <p:pic>
        <p:nvPicPr>
          <p:cNvPr id="653" name="Google Shape;653;p8"/>
          <p:cNvPicPr preferRelativeResize="0"/>
          <p:nvPr/>
        </p:nvPicPr>
        <p:blipFill rotWithShape="1">
          <a:blip r:embed="rId16">
            <a:alphaModFix/>
          </a:blip>
          <a:srcRect/>
          <a:stretch/>
        </p:blipFill>
        <p:spPr>
          <a:xfrm>
            <a:off x="6925073" y="1987350"/>
            <a:ext cx="3129120" cy="2221675"/>
          </a:xfrm>
          <a:prstGeom prst="rect">
            <a:avLst/>
          </a:prstGeom>
          <a:noFill/>
          <a:ln>
            <a:noFill/>
          </a:ln>
        </p:spPr>
      </p:pic>
      <p:sp>
        <p:nvSpPr>
          <p:cNvPr id="654" name="Google Shape;654;p8"/>
          <p:cNvSpPr txBox="1"/>
          <p:nvPr/>
        </p:nvSpPr>
        <p:spPr>
          <a:xfrm>
            <a:off x="7194388" y="1911175"/>
            <a:ext cx="3074100" cy="3693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Calibri"/>
                <a:ea typeface="Calibri"/>
                <a:cs typeface="Calibri"/>
                <a:sym typeface="Calibri"/>
              </a:rPr>
              <a:t>Distribution of Loudness for Popular Tracks</a:t>
            </a:r>
            <a:endParaRPr sz="1200" b="0" i="0" u="none" strike="noStrike" cap="none">
              <a:solidFill>
                <a:srgbClr val="B4B5B2"/>
              </a:solidFill>
              <a:latin typeface="Calibri"/>
              <a:ea typeface="Calibri"/>
              <a:cs typeface="Calibri"/>
              <a:sym typeface="Calibri"/>
            </a:endParaRPr>
          </a:p>
        </p:txBody>
      </p:sp>
      <p:sp>
        <p:nvSpPr>
          <p:cNvPr id="655" name="Google Shape;655;p8"/>
          <p:cNvSpPr txBox="1"/>
          <p:nvPr/>
        </p:nvSpPr>
        <p:spPr>
          <a:xfrm rot="-5400000">
            <a:off x="6420375" y="2744513"/>
            <a:ext cx="1524000" cy="3693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Calibri"/>
                <a:ea typeface="Calibri"/>
                <a:cs typeface="Calibri"/>
                <a:sym typeface="Calibri"/>
              </a:rPr>
              <a:t>Count</a:t>
            </a:r>
            <a:endParaRPr sz="1200" b="0" i="0" u="none" strike="noStrike" cap="none">
              <a:solidFill>
                <a:srgbClr val="B4B5B2"/>
              </a:solidFill>
              <a:latin typeface="Calibri"/>
              <a:ea typeface="Calibri"/>
              <a:cs typeface="Calibri"/>
              <a:sym typeface="Calibri"/>
            </a:endParaRPr>
          </a:p>
        </p:txBody>
      </p:sp>
      <p:sp>
        <p:nvSpPr>
          <p:cNvPr id="656" name="Google Shape;656;p8"/>
          <p:cNvSpPr txBox="1"/>
          <p:nvPr/>
        </p:nvSpPr>
        <p:spPr>
          <a:xfrm>
            <a:off x="7904338" y="3832450"/>
            <a:ext cx="1524000" cy="3693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Calibri"/>
                <a:ea typeface="Calibri"/>
                <a:cs typeface="Calibri"/>
                <a:sym typeface="Calibri"/>
              </a:rPr>
              <a:t>loudness</a:t>
            </a:r>
            <a:endParaRPr sz="1200" b="0" i="0" u="none" strike="noStrike" cap="none">
              <a:solidFill>
                <a:srgbClr val="B4B5B2"/>
              </a:solidFill>
              <a:latin typeface="Calibri"/>
              <a:ea typeface="Calibri"/>
              <a:cs typeface="Calibri"/>
              <a:sym typeface="Calibri"/>
            </a:endParaRPr>
          </a:p>
        </p:txBody>
      </p:sp>
      <p:sp>
        <p:nvSpPr>
          <p:cNvPr id="657" name="Google Shape;657;p8"/>
          <p:cNvSpPr txBox="1"/>
          <p:nvPr/>
        </p:nvSpPr>
        <p:spPr>
          <a:xfrm>
            <a:off x="6961300" y="6412950"/>
            <a:ext cx="4719000" cy="3693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Calibri"/>
                <a:ea typeface="Calibri"/>
                <a:cs typeface="Calibri"/>
                <a:sym typeface="Calibri"/>
              </a:rPr>
              <a:t>Single feature with strongest correlation to target variable: danceability</a:t>
            </a:r>
            <a:endParaRPr sz="1200" b="0" i="0" u="none" strike="noStrike" cap="none">
              <a:solidFill>
                <a:srgbClr val="B4B5B2"/>
              </a:solidFill>
              <a:latin typeface="Calibri"/>
              <a:ea typeface="Calibri"/>
              <a:cs typeface="Calibri"/>
              <a:sym typeface="Calibri"/>
            </a:endParaRPr>
          </a:p>
        </p:txBody>
      </p:sp>
      <p:sp>
        <p:nvSpPr>
          <p:cNvPr id="658" name="Google Shape;658;p8"/>
          <p:cNvSpPr txBox="1"/>
          <p:nvPr/>
        </p:nvSpPr>
        <p:spPr>
          <a:xfrm>
            <a:off x="10941148" y="4588400"/>
            <a:ext cx="1212000" cy="415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500"/>
              <a:buFont typeface="Arial"/>
              <a:buNone/>
            </a:pPr>
            <a:r>
              <a:rPr lang="en-IN" sz="1500" b="0" i="0" u="none" strike="noStrike" cap="none">
                <a:solidFill>
                  <a:srgbClr val="B4B5B2"/>
                </a:solidFill>
                <a:latin typeface="Calibri"/>
                <a:ea typeface="Calibri"/>
                <a:cs typeface="Calibri"/>
                <a:sym typeface="Calibri"/>
              </a:rPr>
              <a:t>R</a:t>
            </a:r>
            <a:r>
              <a:rPr lang="en-IN" sz="1500" b="0" i="0" u="none" strike="noStrike" cap="none" baseline="30000">
                <a:solidFill>
                  <a:srgbClr val="B4B5B2"/>
                </a:solidFill>
                <a:latin typeface="Calibri"/>
                <a:ea typeface="Calibri"/>
                <a:cs typeface="Calibri"/>
                <a:sym typeface="Calibri"/>
              </a:rPr>
              <a:t>2</a:t>
            </a:r>
            <a:r>
              <a:rPr lang="en-IN" sz="1500" b="0" i="0" u="none" strike="noStrike" cap="none">
                <a:solidFill>
                  <a:srgbClr val="B4B5B2"/>
                </a:solidFill>
                <a:latin typeface="Calibri"/>
                <a:ea typeface="Calibri"/>
                <a:cs typeface="Calibri"/>
                <a:sym typeface="Calibri"/>
              </a:rPr>
              <a:t> =  </a:t>
            </a:r>
            <a:r>
              <a:rPr lang="en-IN" sz="1500" b="1" i="0" u="none" strike="noStrike" cap="none">
                <a:solidFill>
                  <a:srgbClr val="B4B5B2"/>
                </a:solidFill>
                <a:latin typeface="Calibri"/>
                <a:ea typeface="Calibri"/>
                <a:cs typeface="Calibri"/>
                <a:sym typeface="Calibri"/>
              </a:rPr>
              <a:t>0.12</a:t>
            </a:r>
            <a:endParaRPr sz="1500" b="1" i="0" u="none" strike="noStrike" cap="none">
              <a:solidFill>
                <a:srgbClr val="B4B5B2"/>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2C2C2C"/>
            </a:gs>
            <a:gs pos="55000">
              <a:schemeClr val="dk1"/>
            </a:gs>
            <a:gs pos="100000">
              <a:schemeClr val="dk1"/>
            </a:gs>
          </a:gsLst>
          <a:lin ang="5400000" scaled="0"/>
        </a:gradFill>
        <a:effectLst/>
      </p:bgPr>
    </p:bg>
    <p:spTree>
      <p:nvGrpSpPr>
        <p:cNvPr id="1" name="Shape 662"/>
        <p:cNvGrpSpPr/>
        <p:nvPr/>
      </p:nvGrpSpPr>
      <p:grpSpPr>
        <a:xfrm>
          <a:off x="0" y="0"/>
          <a:ext cx="0" cy="0"/>
          <a:chOff x="0" y="0"/>
          <a:chExt cx="0" cy="0"/>
        </a:xfrm>
      </p:grpSpPr>
      <p:sp>
        <p:nvSpPr>
          <p:cNvPr id="663" name="Google Shape;663;p9"/>
          <p:cNvSpPr/>
          <p:nvPr/>
        </p:nvSpPr>
        <p:spPr>
          <a:xfrm>
            <a:off x="0" y="0"/>
            <a:ext cx="3008671" cy="68580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664" name="Google Shape;664;p9"/>
          <p:cNvGrpSpPr/>
          <p:nvPr/>
        </p:nvGrpSpPr>
        <p:grpSpPr>
          <a:xfrm>
            <a:off x="400078" y="221673"/>
            <a:ext cx="361410" cy="70427"/>
            <a:chOff x="249382" y="221673"/>
            <a:chExt cx="234616" cy="45719"/>
          </a:xfrm>
        </p:grpSpPr>
        <p:sp>
          <p:nvSpPr>
            <p:cNvPr id="665" name="Google Shape;665;p9"/>
            <p:cNvSpPr/>
            <p:nvPr/>
          </p:nvSpPr>
          <p:spPr>
            <a:xfrm>
              <a:off x="249382" y="221673"/>
              <a:ext cx="45719" cy="45719"/>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666" name="Google Shape;666;p9"/>
            <p:cNvSpPr/>
            <p:nvPr/>
          </p:nvSpPr>
          <p:spPr>
            <a:xfrm>
              <a:off x="344632" y="221673"/>
              <a:ext cx="45719" cy="45719"/>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667" name="Google Shape;667;p9"/>
            <p:cNvSpPr/>
            <p:nvPr/>
          </p:nvSpPr>
          <p:spPr>
            <a:xfrm>
              <a:off x="438279" y="221673"/>
              <a:ext cx="45719" cy="45719"/>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sp>
        <p:nvSpPr>
          <p:cNvPr id="668" name="Google Shape;668;p9"/>
          <p:cNvSpPr/>
          <p:nvPr/>
        </p:nvSpPr>
        <p:spPr>
          <a:xfrm>
            <a:off x="9104466" y="294121"/>
            <a:ext cx="1011084" cy="297947"/>
          </a:xfrm>
          <a:prstGeom prst="roundRect">
            <a:avLst>
              <a:gd name="adj" fmla="val 50000"/>
            </a:avLst>
          </a:prstGeom>
          <a:noFill/>
          <a:ln w="9525"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669" name="Google Shape;669;p9"/>
          <p:cNvSpPr/>
          <p:nvPr/>
        </p:nvSpPr>
        <p:spPr>
          <a:xfrm>
            <a:off x="10428440" y="294121"/>
            <a:ext cx="1363509" cy="297947"/>
          </a:xfrm>
          <a:prstGeom prst="roundRect">
            <a:avLst>
              <a:gd name="adj" fmla="val 50000"/>
            </a:avLst>
          </a:prstGeom>
          <a:solidFill>
            <a:srgbClr val="0A080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670" name="Google Shape;670;p9"/>
          <p:cNvSpPr txBox="1"/>
          <p:nvPr/>
        </p:nvSpPr>
        <p:spPr>
          <a:xfrm>
            <a:off x="10659597" y="328923"/>
            <a:ext cx="909223"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dirty="0">
                <a:solidFill>
                  <a:schemeClr val="lt1"/>
                </a:solidFill>
                <a:latin typeface="Poppins Medium"/>
                <a:cs typeface="Poppins Medium"/>
                <a:sym typeface="Poppins Medium"/>
              </a:rPr>
              <a:t>Alex</a:t>
            </a:r>
            <a:endParaRPr sz="1400" b="0" i="0" u="none" strike="noStrike" cap="none" dirty="0">
              <a:solidFill>
                <a:srgbClr val="000000"/>
              </a:solidFill>
              <a:latin typeface="Arial"/>
              <a:ea typeface="Arial"/>
              <a:cs typeface="Arial"/>
              <a:sym typeface="Arial"/>
            </a:endParaRPr>
          </a:p>
        </p:txBody>
      </p:sp>
      <p:sp>
        <p:nvSpPr>
          <p:cNvPr id="671" name="Google Shape;671;p9"/>
          <p:cNvSpPr/>
          <p:nvPr/>
        </p:nvSpPr>
        <p:spPr>
          <a:xfrm>
            <a:off x="10465928" y="322008"/>
            <a:ext cx="238127" cy="238127"/>
          </a:xfrm>
          <a:prstGeom prst="ellipse">
            <a:avLst/>
          </a:prstGeom>
          <a:solidFill>
            <a:srgbClr val="55555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672" name="Google Shape;672;p9"/>
          <p:cNvSpPr/>
          <p:nvPr/>
        </p:nvSpPr>
        <p:spPr>
          <a:xfrm>
            <a:off x="10526959" y="377048"/>
            <a:ext cx="116064" cy="128047"/>
          </a:xfrm>
          <a:custGeom>
            <a:avLst/>
            <a:gdLst/>
            <a:ahLst/>
            <a:cxnLst/>
            <a:rect l="l" t="t" r="r" b="b"/>
            <a:pathLst>
              <a:path w="116064" h="128047" extrusionOk="0">
                <a:moveTo>
                  <a:pt x="115527" y="108391"/>
                </a:moveTo>
                <a:cubicBezTo>
                  <a:pt x="113261" y="93389"/>
                  <a:pt x="106280" y="81019"/>
                  <a:pt x="94646" y="71344"/>
                </a:cubicBezTo>
                <a:cubicBezTo>
                  <a:pt x="90176" y="67609"/>
                  <a:pt x="85154" y="64731"/>
                  <a:pt x="79582" y="62465"/>
                </a:cubicBezTo>
                <a:cubicBezTo>
                  <a:pt x="95932" y="49177"/>
                  <a:pt x="96973" y="26153"/>
                  <a:pt x="84052" y="11702"/>
                </a:cubicBezTo>
                <a:cubicBezTo>
                  <a:pt x="71315" y="-2627"/>
                  <a:pt x="49516" y="-3974"/>
                  <a:pt x="35187" y="8640"/>
                </a:cubicBezTo>
                <a:cubicBezTo>
                  <a:pt x="27900" y="15070"/>
                  <a:pt x="23859" y="23214"/>
                  <a:pt x="23308" y="32889"/>
                </a:cubicBezTo>
                <a:cubicBezTo>
                  <a:pt x="22696" y="44891"/>
                  <a:pt x="27288" y="54689"/>
                  <a:pt x="36534" y="62404"/>
                </a:cubicBezTo>
                <a:cubicBezTo>
                  <a:pt x="36106" y="62588"/>
                  <a:pt x="35800" y="62771"/>
                  <a:pt x="35432" y="62894"/>
                </a:cubicBezTo>
                <a:cubicBezTo>
                  <a:pt x="20981" y="69201"/>
                  <a:pt x="10694" y="79611"/>
                  <a:pt x="4448" y="94123"/>
                </a:cubicBezTo>
                <a:cubicBezTo>
                  <a:pt x="529" y="103370"/>
                  <a:pt x="-329" y="112984"/>
                  <a:pt x="100" y="122842"/>
                </a:cubicBezTo>
                <a:cubicBezTo>
                  <a:pt x="100" y="124189"/>
                  <a:pt x="712" y="125292"/>
                  <a:pt x="1631" y="126210"/>
                </a:cubicBezTo>
                <a:cubicBezTo>
                  <a:pt x="2917" y="127557"/>
                  <a:pt x="4570" y="128047"/>
                  <a:pt x="6407" y="128047"/>
                </a:cubicBezTo>
                <a:cubicBezTo>
                  <a:pt x="40821" y="128047"/>
                  <a:pt x="75234" y="128047"/>
                  <a:pt x="109648" y="128047"/>
                </a:cubicBezTo>
                <a:cubicBezTo>
                  <a:pt x="110077" y="128047"/>
                  <a:pt x="110567" y="128047"/>
                  <a:pt x="110995" y="127986"/>
                </a:cubicBezTo>
                <a:cubicBezTo>
                  <a:pt x="113935" y="127557"/>
                  <a:pt x="116016" y="125414"/>
                  <a:pt x="116016" y="122475"/>
                </a:cubicBezTo>
                <a:cubicBezTo>
                  <a:pt x="116078" y="117760"/>
                  <a:pt x="116200" y="113045"/>
                  <a:pt x="115465" y="108330"/>
                </a:cubicBezTo>
                <a:close/>
                <a:moveTo>
                  <a:pt x="34881" y="35094"/>
                </a:moveTo>
                <a:cubicBezTo>
                  <a:pt x="34881" y="22234"/>
                  <a:pt x="45107" y="11763"/>
                  <a:pt x="57721" y="11702"/>
                </a:cubicBezTo>
                <a:cubicBezTo>
                  <a:pt x="70764" y="11641"/>
                  <a:pt x="81174" y="21928"/>
                  <a:pt x="81235" y="34971"/>
                </a:cubicBezTo>
                <a:cubicBezTo>
                  <a:pt x="81297" y="47769"/>
                  <a:pt x="70826" y="58240"/>
                  <a:pt x="57966" y="58240"/>
                </a:cubicBezTo>
                <a:cubicBezTo>
                  <a:pt x="45291" y="58240"/>
                  <a:pt x="34881" y="47769"/>
                  <a:pt x="34881" y="35094"/>
                </a:cubicBezTo>
                <a:close/>
                <a:moveTo>
                  <a:pt x="103280" y="116413"/>
                </a:moveTo>
                <a:cubicBezTo>
                  <a:pt x="88155" y="116413"/>
                  <a:pt x="73091" y="116413"/>
                  <a:pt x="57966" y="116413"/>
                </a:cubicBezTo>
                <a:cubicBezTo>
                  <a:pt x="42842" y="116413"/>
                  <a:pt x="28023" y="116413"/>
                  <a:pt x="13082" y="116413"/>
                </a:cubicBezTo>
                <a:cubicBezTo>
                  <a:pt x="11918" y="116413"/>
                  <a:pt x="11551" y="116229"/>
                  <a:pt x="11612" y="114943"/>
                </a:cubicBezTo>
                <a:cubicBezTo>
                  <a:pt x="13021" y="94797"/>
                  <a:pt x="22879" y="80529"/>
                  <a:pt x="41494" y="72936"/>
                </a:cubicBezTo>
                <a:cubicBezTo>
                  <a:pt x="67274" y="62465"/>
                  <a:pt x="97156" y="78509"/>
                  <a:pt x="103219" y="105697"/>
                </a:cubicBezTo>
                <a:cubicBezTo>
                  <a:pt x="103892" y="108820"/>
                  <a:pt x="104259" y="111943"/>
                  <a:pt x="104443" y="115127"/>
                </a:cubicBezTo>
                <a:cubicBezTo>
                  <a:pt x="104504" y="116229"/>
                  <a:pt x="104198" y="116351"/>
                  <a:pt x="103219" y="11635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673" name="Google Shape;673;p9"/>
          <p:cNvSpPr/>
          <p:nvPr/>
        </p:nvSpPr>
        <p:spPr>
          <a:xfrm rot="3600000">
            <a:off x="11583174" y="388252"/>
            <a:ext cx="86542" cy="74605"/>
          </a:xfrm>
          <a:prstGeom prst="triangle">
            <a:avLst>
              <a:gd name="adj" fmla="val 50000"/>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674" name="Google Shape;674;p9"/>
          <p:cNvSpPr txBox="1"/>
          <p:nvPr/>
        </p:nvSpPr>
        <p:spPr>
          <a:xfrm>
            <a:off x="3153126" y="837925"/>
            <a:ext cx="7037326" cy="76940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IN" sz="4400" b="0" i="0" u="none" strike="noStrike" cap="none" dirty="0">
                <a:solidFill>
                  <a:srgbClr val="1ED760"/>
                </a:solidFill>
                <a:latin typeface="Poppins Medium"/>
                <a:ea typeface="Poppins Medium"/>
                <a:cs typeface="Poppins Medium"/>
                <a:sym typeface="Poppins Medium"/>
              </a:rPr>
              <a:t>Data Visualizations</a:t>
            </a:r>
            <a:endParaRPr sz="1400" b="0" i="0" u="none" strike="noStrike" cap="none" dirty="0">
              <a:solidFill>
                <a:srgbClr val="000000"/>
              </a:solidFill>
              <a:latin typeface="Arial"/>
              <a:ea typeface="Arial"/>
              <a:cs typeface="Arial"/>
              <a:sym typeface="Arial"/>
            </a:endParaRPr>
          </a:p>
        </p:txBody>
      </p:sp>
      <p:sp>
        <p:nvSpPr>
          <p:cNvPr id="675" name="Google Shape;675;p9">
            <a:hlinkClick r:id="rId3" action="ppaction://hlinksldjump"/>
          </p:cNvPr>
          <p:cNvSpPr txBox="1"/>
          <p:nvPr/>
        </p:nvSpPr>
        <p:spPr>
          <a:xfrm>
            <a:off x="869323" y="845770"/>
            <a:ext cx="918841"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Welcome</a:t>
            </a:r>
            <a:endParaRPr sz="1400" b="0" i="0" u="none" strike="noStrike" cap="none">
              <a:solidFill>
                <a:srgbClr val="000000"/>
              </a:solidFill>
              <a:latin typeface="Arial"/>
              <a:ea typeface="Arial"/>
              <a:cs typeface="Arial"/>
              <a:sym typeface="Arial"/>
            </a:endParaRPr>
          </a:p>
        </p:txBody>
      </p:sp>
      <p:sp>
        <p:nvSpPr>
          <p:cNvPr id="676" name="Google Shape;676;p9">
            <a:hlinkClick r:id="rId3" action="ppaction://hlinksldjump"/>
          </p:cNvPr>
          <p:cNvSpPr/>
          <p:nvPr/>
        </p:nvSpPr>
        <p:spPr>
          <a:xfrm>
            <a:off x="400079" y="837919"/>
            <a:ext cx="205404" cy="204111"/>
          </a:xfrm>
          <a:custGeom>
            <a:avLst/>
            <a:gdLst/>
            <a:ahLst/>
            <a:cxnLst/>
            <a:rect l="l" t="t" r="r" b="b"/>
            <a:pathLst>
              <a:path w="535484" h="532115" extrusionOk="0">
                <a:moveTo>
                  <a:pt x="535467" y="325659"/>
                </a:moveTo>
                <a:cubicBezTo>
                  <a:pt x="535467" y="373361"/>
                  <a:pt x="535467" y="421062"/>
                  <a:pt x="535467" y="468764"/>
                </a:cubicBezTo>
                <a:cubicBezTo>
                  <a:pt x="535467" y="506826"/>
                  <a:pt x="510308" y="532051"/>
                  <a:pt x="472362" y="532084"/>
                </a:cubicBezTo>
                <a:cubicBezTo>
                  <a:pt x="441389" y="532101"/>
                  <a:pt x="410416" y="532118"/>
                  <a:pt x="379443" y="532084"/>
                </a:cubicBezTo>
                <a:cubicBezTo>
                  <a:pt x="353853" y="532051"/>
                  <a:pt x="337224" y="515439"/>
                  <a:pt x="337191" y="489882"/>
                </a:cubicBezTo>
                <a:cubicBezTo>
                  <a:pt x="337158" y="455398"/>
                  <a:pt x="337191" y="420913"/>
                  <a:pt x="337191" y="386429"/>
                </a:cubicBezTo>
                <a:cubicBezTo>
                  <a:pt x="337191" y="371307"/>
                  <a:pt x="329473" y="363555"/>
                  <a:pt x="314400" y="363555"/>
                </a:cubicBezTo>
                <a:cubicBezTo>
                  <a:pt x="283212" y="363555"/>
                  <a:pt x="252040" y="363539"/>
                  <a:pt x="220852" y="363555"/>
                </a:cubicBezTo>
                <a:cubicBezTo>
                  <a:pt x="206127" y="363555"/>
                  <a:pt x="198409" y="371323"/>
                  <a:pt x="198393" y="386114"/>
                </a:cubicBezTo>
                <a:cubicBezTo>
                  <a:pt x="198376" y="420599"/>
                  <a:pt x="198409" y="455083"/>
                  <a:pt x="198393" y="489567"/>
                </a:cubicBezTo>
                <a:cubicBezTo>
                  <a:pt x="198376" y="515538"/>
                  <a:pt x="181813" y="532068"/>
                  <a:pt x="155825" y="532084"/>
                </a:cubicBezTo>
                <a:cubicBezTo>
                  <a:pt x="124637" y="532118"/>
                  <a:pt x="93465" y="532134"/>
                  <a:pt x="62277" y="532084"/>
                </a:cubicBezTo>
                <a:cubicBezTo>
                  <a:pt x="25573" y="532018"/>
                  <a:pt x="99" y="506461"/>
                  <a:pt x="83" y="469691"/>
                </a:cubicBezTo>
                <a:cubicBezTo>
                  <a:pt x="50" y="373046"/>
                  <a:pt x="149" y="276401"/>
                  <a:pt x="0" y="179772"/>
                </a:cubicBezTo>
                <a:cubicBezTo>
                  <a:pt x="-33" y="162215"/>
                  <a:pt x="7288" y="149544"/>
                  <a:pt x="22277" y="140584"/>
                </a:cubicBezTo>
                <a:cubicBezTo>
                  <a:pt x="96728" y="96062"/>
                  <a:pt x="171080" y="51375"/>
                  <a:pt x="245448" y="6737"/>
                </a:cubicBezTo>
                <a:cubicBezTo>
                  <a:pt x="260239" y="-2140"/>
                  <a:pt x="275030" y="-2306"/>
                  <a:pt x="289854" y="6605"/>
                </a:cubicBezTo>
                <a:cubicBezTo>
                  <a:pt x="364752" y="51541"/>
                  <a:pt x="439650" y="96493"/>
                  <a:pt x="514548" y="141412"/>
                </a:cubicBezTo>
                <a:cubicBezTo>
                  <a:pt x="528693" y="149892"/>
                  <a:pt x="535501" y="162364"/>
                  <a:pt x="535484" y="178844"/>
                </a:cubicBezTo>
                <a:cubicBezTo>
                  <a:pt x="535418" y="227788"/>
                  <a:pt x="535451" y="276732"/>
                  <a:pt x="535451" y="325676"/>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677" name="Google Shape;677;p9">
            <a:hlinkClick r:id="rId4" action="ppaction://hlinksldjump"/>
          </p:cNvPr>
          <p:cNvSpPr txBox="1"/>
          <p:nvPr/>
        </p:nvSpPr>
        <p:spPr>
          <a:xfrm>
            <a:off x="869323" y="1302704"/>
            <a:ext cx="878767"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About Us</a:t>
            </a:r>
            <a:endParaRPr sz="1400" b="0" i="0" u="none" strike="noStrike" cap="none">
              <a:solidFill>
                <a:srgbClr val="000000"/>
              </a:solidFill>
              <a:latin typeface="Arial"/>
              <a:ea typeface="Arial"/>
              <a:cs typeface="Arial"/>
              <a:sym typeface="Arial"/>
            </a:endParaRPr>
          </a:p>
        </p:txBody>
      </p:sp>
      <p:sp>
        <p:nvSpPr>
          <p:cNvPr id="678" name="Google Shape;678;p9">
            <a:hlinkClick r:id="rId4" action="ppaction://hlinksldjump"/>
          </p:cNvPr>
          <p:cNvSpPr/>
          <p:nvPr/>
        </p:nvSpPr>
        <p:spPr>
          <a:xfrm>
            <a:off x="405478" y="1294855"/>
            <a:ext cx="197120" cy="204111"/>
          </a:xfrm>
          <a:custGeom>
            <a:avLst/>
            <a:gdLst/>
            <a:ahLst/>
            <a:cxnLst/>
            <a:rect l="l" t="t" r="r" b="b"/>
            <a:pathLst>
              <a:path w="3788950" h="3923333" extrusionOk="0">
                <a:moveTo>
                  <a:pt x="3715304" y="3556921"/>
                </a:moveTo>
                <a:cubicBezTo>
                  <a:pt x="3417934" y="3247644"/>
                  <a:pt x="3120754" y="2938177"/>
                  <a:pt x="2822431" y="2629852"/>
                </a:cubicBezTo>
                <a:cubicBezTo>
                  <a:pt x="2800618" y="2607278"/>
                  <a:pt x="2801380" y="2594896"/>
                  <a:pt x="2820430" y="2571845"/>
                </a:cubicBezTo>
                <a:cubicBezTo>
                  <a:pt x="2925872" y="2444020"/>
                  <a:pt x="3006740" y="2301240"/>
                  <a:pt x="3065128" y="2146459"/>
                </a:cubicBezTo>
                <a:cubicBezTo>
                  <a:pt x="3164950" y="1881950"/>
                  <a:pt x="3194668" y="1608868"/>
                  <a:pt x="3148186" y="1330071"/>
                </a:cubicBezTo>
                <a:cubicBezTo>
                  <a:pt x="3084749" y="949643"/>
                  <a:pt x="2904060" y="632936"/>
                  <a:pt x="2612214" y="381476"/>
                </a:cubicBezTo>
                <a:cubicBezTo>
                  <a:pt x="2402569" y="200787"/>
                  <a:pt x="2160824" y="83630"/>
                  <a:pt x="1888600" y="29432"/>
                </a:cubicBezTo>
                <a:cubicBezTo>
                  <a:pt x="1832116" y="18193"/>
                  <a:pt x="1773823" y="17336"/>
                  <a:pt x="1718483" y="0"/>
                </a:cubicBezTo>
                <a:lnTo>
                  <a:pt x="1695528" y="0"/>
                </a:lnTo>
                <a:cubicBezTo>
                  <a:pt x="1688765" y="6668"/>
                  <a:pt x="1680288" y="2953"/>
                  <a:pt x="1672573" y="3905"/>
                </a:cubicBezTo>
                <a:cubicBezTo>
                  <a:pt x="1664857" y="2858"/>
                  <a:pt x="1656285" y="6572"/>
                  <a:pt x="1649617" y="0"/>
                </a:cubicBezTo>
                <a:lnTo>
                  <a:pt x="1511695" y="0"/>
                </a:lnTo>
                <a:cubicBezTo>
                  <a:pt x="1507123" y="5048"/>
                  <a:pt x="1501027" y="3715"/>
                  <a:pt x="1495312" y="3905"/>
                </a:cubicBezTo>
                <a:cubicBezTo>
                  <a:pt x="1490931" y="3905"/>
                  <a:pt x="1486549" y="3905"/>
                  <a:pt x="1482073" y="3905"/>
                </a:cubicBezTo>
                <a:cubicBezTo>
                  <a:pt x="1476358" y="3619"/>
                  <a:pt x="1470262" y="4953"/>
                  <a:pt x="1465690" y="0"/>
                </a:cubicBezTo>
                <a:lnTo>
                  <a:pt x="1442734" y="0"/>
                </a:lnTo>
                <a:cubicBezTo>
                  <a:pt x="1422256" y="14764"/>
                  <a:pt x="1397491" y="11240"/>
                  <a:pt x="1374726" y="14288"/>
                </a:cubicBezTo>
                <a:cubicBezTo>
                  <a:pt x="1123456" y="46958"/>
                  <a:pt x="894475" y="137827"/>
                  <a:pt x="686926" y="281369"/>
                </a:cubicBezTo>
                <a:cubicBezTo>
                  <a:pt x="446705" y="447485"/>
                  <a:pt x="265635" y="664464"/>
                  <a:pt x="143429" y="930402"/>
                </a:cubicBezTo>
                <a:cubicBezTo>
                  <a:pt x="11317" y="1218057"/>
                  <a:pt x="-29069" y="1519142"/>
                  <a:pt x="20366" y="1830229"/>
                </a:cubicBezTo>
                <a:cubicBezTo>
                  <a:pt x="79516" y="2202275"/>
                  <a:pt x="252967" y="2514886"/>
                  <a:pt x="534145" y="2766251"/>
                </a:cubicBezTo>
                <a:cubicBezTo>
                  <a:pt x="764269" y="2971895"/>
                  <a:pt x="1032112" y="3102293"/>
                  <a:pt x="1337102" y="3148298"/>
                </a:cubicBezTo>
                <a:cubicBezTo>
                  <a:pt x="1741724" y="3209354"/>
                  <a:pt x="2118057" y="3128963"/>
                  <a:pt x="2460385" y="2901791"/>
                </a:cubicBezTo>
                <a:cubicBezTo>
                  <a:pt x="2485722" y="2885027"/>
                  <a:pt x="2498009" y="2886456"/>
                  <a:pt x="2519059" y="2908364"/>
                </a:cubicBezTo>
                <a:cubicBezTo>
                  <a:pt x="2817383" y="3220212"/>
                  <a:pt x="3116944" y="3531013"/>
                  <a:pt x="3416219" y="3842004"/>
                </a:cubicBezTo>
                <a:cubicBezTo>
                  <a:pt x="3426792" y="3853053"/>
                  <a:pt x="3437841" y="3863721"/>
                  <a:pt x="3449461" y="3873722"/>
                </a:cubicBezTo>
                <a:cubicBezTo>
                  <a:pt x="3547950" y="3958304"/>
                  <a:pt x="3698635" y="3931444"/>
                  <a:pt x="3761786" y="3818192"/>
                </a:cubicBezTo>
                <a:cubicBezTo>
                  <a:pt x="3810078" y="3731609"/>
                  <a:pt x="3793600" y="3638360"/>
                  <a:pt x="3715400" y="3557016"/>
                </a:cubicBezTo>
                <a:close/>
                <a:moveTo>
                  <a:pt x="1586086" y="2754535"/>
                </a:moveTo>
                <a:cubicBezTo>
                  <a:pt x="944291" y="2758059"/>
                  <a:pt x="415273" y="2229517"/>
                  <a:pt x="414701" y="1584389"/>
                </a:cubicBezTo>
                <a:cubicBezTo>
                  <a:pt x="414225" y="939832"/>
                  <a:pt x="941434" y="412623"/>
                  <a:pt x="1585609" y="413480"/>
                </a:cubicBezTo>
                <a:cubicBezTo>
                  <a:pt x="2230738" y="414337"/>
                  <a:pt x="2758137" y="943261"/>
                  <a:pt x="2754803" y="1585817"/>
                </a:cubicBezTo>
                <a:cubicBezTo>
                  <a:pt x="2751469" y="2232374"/>
                  <a:pt x="2232833" y="2750915"/>
                  <a:pt x="1586086" y="275444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679" name="Google Shape;679;p9">
            <a:hlinkClick r:id="rId5" action="ppaction://hlinksldjump"/>
          </p:cNvPr>
          <p:cNvSpPr txBox="1"/>
          <p:nvPr/>
        </p:nvSpPr>
        <p:spPr>
          <a:xfrm>
            <a:off x="869323" y="1751789"/>
            <a:ext cx="1071127"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Our  Teams</a:t>
            </a:r>
            <a:endParaRPr sz="1400" b="0" i="0" u="none" strike="noStrike" cap="none">
              <a:solidFill>
                <a:srgbClr val="000000"/>
              </a:solidFill>
              <a:latin typeface="Arial"/>
              <a:ea typeface="Arial"/>
              <a:cs typeface="Arial"/>
              <a:sym typeface="Arial"/>
            </a:endParaRPr>
          </a:p>
        </p:txBody>
      </p:sp>
      <p:grpSp>
        <p:nvGrpSpPr>
          <p:cNvPr id="680" name="Google Shape;680;p9"/>
          <p:cNvGrpSpPr/>
          <p:nvPr/>
        </p:nvGrpSpPr>
        <p:grpSpPr>
          <a:xfrm>
            <a:off x="431322" y="1764517"/>
            <a:ext cx="177294" cy="204783"/>
            <a:chOff x="431322" y="1764517"/>
            <a:chExt cx="177294" cy="204783"/>
          </a:xfrm>
        </p:grpSpPr>
        <p:sp>
          <p:nvSpPr>
            <p:cNvPr id="681" name="Google Shape;681;p9">
              <a:hlinkClick r:id="rId5" action="ppaction://hlinksldjump"/>
            </p:cNvPr>
            <p:cNvSpPr/>
            <p:nvPr/>
          </p:nvSpPr>
          <p:spPr>
            <a:xfrm>
              <a:off x="431322" y="1765205"/>
              <a:ext cx="15953" cy="203670"/>
            </a:xfrm>
            <a:custGeom>
              <a:avLst/>
              <a:gdLst/>
              <a:ahLst/>
              <a:cxnLst/>
              <a:rect l="l" t="t" r="r" b="b"/>
              <a:pathLst>
                <a:path w="84464" h="1078327" extrusionOk="0">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682" name="Google Shape;682;p9">
              <a:hlinkClick r:id="rId5" action="ppaction://hlinksldjump"/>
            </p:cNvPr>
            <p:cNvSpPr/>
            <p:nvPr/>
          </p:nvSpPr>
          <p:spPr>
            <a:xfrm>
              <a:off x="469291" y="1765205"/>
              <a:ext cx="15953" cy="203670"/>
            </a:xfrm>
            <a:custGeom>
              <a:avLst/>
              <a:gdLst/>
              <a:ahLst/>
              <a:cxnLst/>
              <a:rect l="l" t="t" r="r" b="b"/>
              <a:pathLst>
                <a:path w="84464" h="1078327" extrusionOk="0">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683" name="Google Shape;683;p9">
              <a:hlinkClick r:id="rId5" action="ppaction://hlinksldjump"/>
            </p:cNvPr>
            <p:cNvSpPr/>
            <p:nvPr/>
          </p:nvSpPr>
          <p:spPr>
            <a:xfrm>
              <a:off x="509599" y="1764517"/>
              <a:ext cx="99017" cy="204783"/>
            </a:xfrm>
            <a:custGeom>
              <a:avLst/>
              <a:gdLst/>
              <a:ahLst/>
              <a:cxnLst/>
              <a:rect l="l" t="t" r="r" b="b"/>
              <a:pathLst>
                <a:path w="524241" h="1084222" extrusionOk="0">
                  <a:moveTo>
                    <a:pt x="482010" y="1083659"/>
                  </a:moveTo>
                  <a:lnTo>
                    <a:pt x="42232" y="1083659"/>
                  </a:lnTo>
                  <a:cubicBezTo>
                    <a:pt x="19145" y="1083659"/>
                    <a:pt x="0" y="1064514"/>
                    <a:pt x="0" y="1041427"/>
                  </a:cubicBezTo>
                  <a:lnTo>
                    <a:pt x="0" y="41933"/>
                  </a:lnTo>
                  <a:cubicBezTo>
                    <a:pt x="0" y="27293"/>
                    <a:pt x="7320" y="13778"/>
                    <a:pt x="19708" y="6458"/>
                  </a:cubicBezTo>
                  <a:cubicBezTo>
                    <a:pt x="31533" y="-1425"/>
                    <a:pt x="47300" y="-1988"/>
                    <a:pt x="60251" y="4206"/>
                  </a:cubicBezTo>
                  <a:lnTo>
                    <a:pt x="500029" y="213114"/>
                  </a:lnTo>
                  <a:cubicBezTo>
                    <a:pt x="514669" y="219871"/>
                    <a:pt x="524242" y="235075"/>
                    <a:pt x="524242" y="251405"/>
                  </a:cubicBezTo>
                  <a:lnTo>
                    <a:pt x="524242" y="1041990"/>
                  </a:lnTo>
                  <a:cubicBezTo>
                    <a:pt x="524242" y="1065077"/>
                    <a:pt x="505096" y="1084222"/>
                    <a:pt x="482010" y="1084222"/>
                  </a:cubicBezTo>
                  <a:close/>
                  <a:moveTo>
                    <a:pt x="84464" y="999195"/>
                  </a:moveTo>
                  <a:lnTo>
                    <a:pt x="439777" y="999195"/>
                  </a:lnTo>
                  <a:lnTo>
                    <a:pt x="439777" y="277307"/>
                  </a:lnTo>
                  <a:lnTo>
                    <a:pt x="84464" y="108941"/>
                  </a:lnTo>
                  <a:lnTo>
                    <a:pt x="84464" y="999195"/>
                  </a:ln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684" name="Google Shape;684;p9">
            <a:hlinkClick r:id="rId6" action="ppaction://hlinksldjump"/>
          </p:cNvPr>
          <p:cNvSpPr txBox="1"/>
          <p:nvPr/>
        </p:nvSpPr>
        <p:spPr>
          <a:xfrm>
            <a:off x="869323" y="2200874"/>
            <a:ext cx="798617"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Agenda</a:t>
            </a:r>
            <a:endParaRPr sz="1400" b="0" i="0" u="none" strike="noStrike" cap="none">
              <a:solidFill>
                <a:srgbClr val="000000"/>
              </a:solidFill>
              <a:latin typeface="Arial"/>
              <a:ea typeface="Arial"/>
              <a:cs typeface="Arial"/>
              <a:sym typeface="Arial"/>
            </a:endParaRPr>
          </a:p>
        </p:txBody>
      </p:sp>
      <p:grpSp>
        <p:nvGrpSpPr>
          <p:cNvPr id="685" name="Google Shape;685;p9"/>
          <p:cNvGrpSpPr/>
          <p:nvPr/>
        </p:nvGrpSpPr>
        <p:grpSpPr>
          <a:xfrm>
            <a:off x="431322" y="2214773"/>
            <a:ext cx="203670" cy="203670"/>
            <a:chOff x="431322" y="2214773"/>
            <a:chExt cx="203670" cy="203670"/>
          </a:xfrm>
        </p:grpSpPr>
        <p:sp>
          <p:nvSpPr>
            <p:cNvPr id="686" name="Google Shape;686;p9">
              <a:hlinkClick r:id="rId6" action="ppaction://hlinksldjump"/>
            </p:cNvPr>
            <p:cNvSpPr/>
            <p:nvPr/>
          </p:nvSpPr>
          <p:spPr>
            <a:xfrm>
              <a:off x="431322" y="2214773"/>
              <a:ext cx="203670" cy="203670"/>
            </a:xfrm>
            <a:prstGeom prst="roundRect">
              <a:avLst>
                <a:gd name="adj" fmla="val 12600"/>
              </a:avLst>
            </a:prstGeom>
            <a:solidFill>
              <a:srgbClr val="C1C1C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687" name="Google Shape;687;p9" descr="Add with solid fill">
              <a:hlinkClick r:id="rId6" action="ppaction://hlinksldjump"/>
            </p:cNvPr>
            <p:cNvPicPr preferRelativeResize="0"/>
            <p:nvPr/>
          </p:nvPicPr>
          <p:blipFill rotWithShape="1">
            <a:blip r:embed="rId7">
              <a:alphaModFix/>
            </a:blip>
            <a:srcRect/>
            <a:stretch/>
          </p:blipFill>
          <p:spPr>
            <a:xfrm>
              <a:off x="472263" y="2255714"/>
              <a:ext cx="121788" cy="121788"/>
            </a:xfrm>
            <a:prstGeom prst="rect">
              <a:avLst/>
            </a:prstGeom>
            <a:noFill/>
            <a:ln>
              <a:noFill/>
            </a:ln>
          </p:spPr>
        </p:pic>
      </p:grpSp>
      <p:grpSp>
        <p:nvGrpSpPr>
          <p:cNvPr id="688" name="Google Shape;688;p9"/>
          <p:cNvGrpSpPr/>
          <p:nvPr/>
        </p:nvGrpSpPr>
        <p:grpSpPr>
          <a:xfrm>
            <a:off x="431322" y="2660173"/>
            <a:ext cx="203670" cy="203670"/>
            <a:chOff x="431321" y="3254199"/>
            <a:chExt cx="265483" cy="265483"/>
          </a:xfrm>
        </p:grpSpPr>
        <p:sp>
          <p:nvSpPr>
            <p:cNvPr id="689" name="Google Shape;689;p9">
              <a:hlinkClick r:id="rId8" action="ppaction://hlinksldjump"/>
            </p:cNvPr>
            <p:cNvSpPr/>
            <p:nvPr/>
          </p:nvSpPr>
          <p:spPr>
            <a:xfrm>
              <a:off x="431321" y="3254199"/>
              <a:ext cx="265483" cy="265483"/>
            </a:xfrm>
            <a:prstGeom prst="roundRect">
              <a:avLst>
                <a:gd name="adj" fmla="val 12600"/>
              </a:avLst>
            </a:prstGeom>
            <a:gradFill>
              <a:gsLst>
                <a:gs pos="0">
                  <a:srgbClr val="4224B0"/>
                </a:gs>
                <a:gs pos="11000">
                  <a:srgbClr val="4224B0"/>
                </a:gs>
                <a:gs pos="100000">
                  <a:srgbClr val="7F93A0"/>
                </a:gs>
              </a:gsLst>
              <a:lin ang="27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690" name="Google Shape;690;p9" descr="Heart with solid fill">
              <a:hlinkClick r:id="rId8" action="ppaction://hlinksldjump"/>
            </p:cNvPr>
            <p:cNvSpPr/>
            <p:nvPr/>
          </p:nvSpPr>
          <p:spPr>
            <a:xfrm>
              <a:off x="498181" y="3324518"/>
              <a:ext cx="131762" cy="124845"/>
            </a:xfrm>
            <a:custGeom>
              <a:avLst/>
              <a:gdLst/>
              <a:ahLst/>
              <a:cxnLst/>
              <a:rect l="l" t="t" r="r" b="b"/>
              <a:pathLst>
                <a:path w="647700" h="613696" extrusionOk="0">
                  <a:moveTo>
                    <a:pt x="323850" y="127922"/>
                  </a:moveTo>
                  <a:cubicBezTo>
                    <a:pt x="203835" y="-110203"/>
                    <a:pt x="0" y="32672"/>
                    <a:pt x="0" y="166022"/>
                  </a:cubicBezTo>
                  <a:cubicBezTo>
                    <a:pt x="0" y="366047"/>
                    <a:pt x="323850" y="613697"/>
                    <a:pt x="323850" y="613697"/>
                  </a:cubicBezTo>
                  <a:cubicBezTo>
                    <a:pt x="323850" y="613697"/>
                    <a:pt x="647700" y="366047"/>
                    <a:pt x="647700" y="166022"/>
                  </a:cubicBezTo>
                  <a:cubicBezTo>
                    <a:pt x="647700" y="32672"/>
                    <a:pt x="443865" y="-110203"/>
                    <a:pt x="323850" y="12792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691" name="Google Shape;691;p9">
            <a:hlinkClick r:id="rId8" action="ppaction://hlinksldjump"/>
          </p:cNvPr>
          <p:cNvSpPr txBox="1"/>
          <p:nvPr/>
        </p:nvSpPr>
        <p:spPr>
          <a:xfrm>
            <a:off x="869323" y="2649959"/>
            <a:ext cx="1148071"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Our Services</a:t>
            </a:r>
            <a:endParaRPr sz="1400" b="0" i="0" u="none" strike="noStrike" cap="none">
              <a:solidFill>
                <a:srgbClr val="000000"/>
              </a:solidFill>
              <a:latin typeface="Arial"/>
              <a:ea typeface="Arial"/>
              <a:cs typeface="Arial"/>
              <a:sym typeface="Arial"/>
            </a:endParaRPr>
          </a:p>
        </p:txBody>
      </p:sp>
      <p:cxnSp>
        <p:nvCxnSpPr>
          <p:cNvPr id="692" name="Google Shape;692;p9"/>
          <p:cNvCxnSpPr/>
          <p:nvPr/>
        </p:nvCxnSpPr>
        <p:spPr>
          <a:xfrm>
            <a:off x="337523" y="3203103"/>
            <a:ext cx="2333625" cy="0"/>
          </a:xfrm>
          <a:prstGeom prst="straightConnector1">
            <a:avLst/>
          </a:prstGeom>
          <a:noFill/>
          <a:ln w="9525" cap="flat" cmpd="sng">
            <a:solidFill>
              <a:srgbClr val="555554"/>
            </a:solidFill>
            <a:prstDash val="solid"/>
            <a:miter lim="800000"/>
            <a:headEnd type="none" w="sm" len="sm"/>
            <a:tailEnd type="none" w="sm" len="sm"/>
          </a:ln>
        </p:spPr>
      </p:cxnSp>
      <p:sp>
        <p:nvSpPr>
          <p:cNvPr id="693" name="Google Shape;693;p9"/>
          <p:cNvSpPr txBox="1"/>
          <p:nvPr/>
        </p:nvSpPr>
        <p:spPr>
          <a:xfrm>
            <a:off x="869323" y="3479247"/>
            <a:ext cx="1295547"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Achievements</a:t>
            </a:r>
            <a:endParaRPr sz="1400" b="0" i="0" u="none" strike="noStrike" cap="none">
              <a:solidFill>
                <a:srgbClr val="000000"/>
              </a:solidFill>
              <a:latin typeface="Arial"/>
              <a:ea typeface="Arial"/>
              <a:cs typeface="Arial"/>
              <a:sym typeface="Arial"/>
            </a:endParaRPr>
          </a:p>
        </p:txBody>
      </p:sp>
      <p:sp>
        <p:nvSpPr>
          <p:cNvPr id="694" name="Google Shape;694;p9"/>
          <p:cNvSpPr/>
          <p:nvPr/>
        </p:nvSpPr>
        <p:spPr>
          <a:xfrm>
            <a:off x="470506" y="3479247"/>
            <a:ext cx="154752" cy="204786"/>
          </a:xfrm>
          <a:custGeom>
            <a:avLst/>
            <a:gdLst/>
            <a:ahLst/>
            <a:cxnLst/>
            <a:rect l="l" t="t" r="r" b="b"/>
            <a:pathLst>
              <a:path w="469298" h="621030" extrusionOk="0">
                <a:moveTo>
                  <a:pt x="467584" y="62389"/>
                </a:moveTo>
                <a:cubicBezTo>
                  <a:pt x="461298" y="29813"/>
                  <a:pt x="431294" y="-95"/>
                  <a:pt x="394242" y="0"/>
                </a:cubicBezTo>
                <a:cubicBezTo>
                  <a:pt x="287847" y="286"/>
                  <a:pt x="181453" y="0"/>
                  <a:pt x="75059" y="191"/>
                </a:cubicBezTo>
                <a:cubicBezTo>
                  <a:pt x="67248" y="191"/>
                  <a:pt x="59343" y="762"/>
                  <a:pt x="51913" y="3715"/>
                </a:cubicBezTo>
                <a:cubicBezTo>
                  <a:pt x="23910" y="15145"/>
                  <a:pt x="6860" y="35624"/>
                  <a:pt x="1240" y="65342"/>
                </a:cubicBezTo>
                <a:cubicBezTo>
                  <a:pt x="-665" y="75533"/>
                  <a:pt x="192" y="85916"/>
                  <a:pt x="192" y="96203"/>
                </a:cubicBezTo>
                <a:cubicBezTo>
                  <a:pt x="192" y="260985"/>
                  <a:pt x="192" y="425672"/>
                  <a:pt x="192" y="590455"/>
                </a:cubicBezTo>
                <a:cubicBezTo>
                  <a:pt x="192" y="608838"/>
                  <a:pt x="6384" y="617125"/>
                  <a:pt x="22671" y="621030"/>
                </a:cubicBezTo>
                <a:lnTo>
                  <a:pt x="32387" y="621030"/>
                </a:lnTo>
                <a:cubicBezTo>
                  <a:pt x="37626" y="620268"/>
                  <a:pt x="42483" y="618744"/>
                  <a:pt x="46674" y="615315"/>
                </a:cubicBezTo>
                <a:cubicBezTo>
                  <a:pt x="51437" y="611315"/>
                  <a:pt x="56771" y="607981"/>
                  <a:pt x="61819" y="604171"/>
                </a:cubicBezTo>
                <a:cubicBezTo>
                  <a:pt x="117064" y="562737"/>
                  <a:pt x="172214" y="521399"/>
                  <a:pt x="227364" y="479965"/>
                </a:cubicBezTo>
                <a:cubicBezTo>
                  <a:pt x="232380" y="476155"/>
                  <a:pt x="237333" y="476091"/>
                  <a:pt x="242223" y="479774"/>
                </a:cubicBezTo>
                <a:cubicBezTo>
                  <a:pt x="301754" y="524447"/>
                  <a:pt x="361380" y="569119"/>
                  <a:pt x="420912" y="613791"/>
                </a:cubicBezTo>
                <a:cubicBezTo>
                  <a:pt x="425484" y="617220"/>
                  <a:pt x="430151" y="620078"/>
                  <a:pt x="435866" y="621030"/>
                </a:cubicBezTo>
                <a:lnTo>
                  <a:pt x="445581" y="621030"/>
                </a:lnTo>
                <a:cubicBezTo>
                  <a:pt x="462155" y="617792"/>
                  <a:pt x="469108" y="609410"/>
                  <a:pt x="469299" y="592265"/>
                </a:cubicBezTo>
                <a:cubicBezTo>
                  <a:pt x="469299" y="591027"/>
                  <a:pt x="469299" y="589884"/>
                  <a:pt x="469299" y="588645"/>
                </a:cubicBezTo>
                <a:cubicBezTo>
                  <a:pt x="469299" y="419100"/>
                  <a:pt x="469299" y="249460"/>
                  <a:pt x="469299" y="79915"/>
                </a:cubicBezTo>
                <a:cubicBezTo>
                  <a:pt x="469299" y="74009"/>
                  <a:pt x="468822" y="68199"/>
                  <a:pt x="467679" y="62484"/>
                </a:cubicBezTo>
                <a:close/>
                <a:moveTo>
                  <a:pt x="415292" y="543211"/>
                </a:moveTo>
                <a:cubicBezTo>
                  <a:pt x="382716" y="518732"/>
                  <a:pt x="351093" y="495015"/>
                  <a:pt x="319470" y="471297"/>
                </a:cubicBezTo>
                <a:cubicBezTo>
                  <a:pt x="297372" y="454724"/>
                  <a:pt x="275274" y="438055"/>
                  <a:pt x="253176" y="421577"/>
                </a:cubicBezTo>
                <a:cubicBezTo>
                  <a:pt x="239937" y="411671"/>
                  <a:pt x="229459" y="411766"/>
                  <a:pt x="216315" y="421577"/>
                </a:cubicBezTo>
                <a:cubicBezTo>
                  <a:pt x="164022" y="460820"/>
                  <a:pt x="111730" y="500063"/>
                  <a:pt x="59438" y="539211"/>
                </a:cubicBezTo>
                <a:cubicBezTo>
                  <a:pt x="58009" y="540258"/>
                  <a:pt x="56580" y="541306"/>
                  <a:pt x="55152" y="542354"/>
                </a:cubicBezTo>
                <a:cubicBezTo>
                  <a:pt x="53151" y="541116"/>
                  <a:pt x="54009" y="539306"/>
                  <a:pt x="54009" y="537877"/>
                </a:cubicBezTo>
                <a:cubicBezTo>
                  <a:pt x="54009" y="385191"/>
                  <a:pt x="54009" y="232601"/>
                  <a:pt x="54009" y="79915"/>
                </a:cubicBezTo>
                <a:cubicBezTo>
                  <a:pt x="54009" y="62770"/>
                  <a:pt x="64391" y="52388"/>
                  <a:pt x="81536" y="52388"/>
                </a:cubicBezTo>
                <a:cubicBezTo>
                  <a:pt x="183739" y="52388"/>
                  <a:pt x="285847" y="52388"/>
                  <a:pt x="388050" y="52388"/>
                </a:cubicBezTo>
                <a:cubicBezTo>
                  <a:pt x="405195" y="52388"/>
                  <a:pt x="415578" y="62770"/>
                  <a:pt x="415578" y="79915"/>
                </a:cubicBezTo>
                <a:cubicBezTo>
                  <a:pt x="415578" y="232601"/>
                  <a:pt x="415578" y="385191"/>
                  <a:pt x="415578" y="537877"/>
                </a:cubicBezTo>
                <a:cubicBezTo>
                  <a:pt x="415578" y="539211"/>
                  <a:pt x="415482" y="540544"/>
                  <a:pt x="415387" y="543020"/>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695" name="Google Shape;695;p9">
            <a:hlinkClick r:id="rId9" action="ppaction://hlinksldjump"/>
          </p:cNvPr>
          <p:cNvSpPr txBox="1"/>
          <p:nvPr/>
        </p:nvSpPr>
        <p:spPr>
          <a:xfrm>
            <a:off x="869323" y="3932014"/>
            <a:ext cx="986167"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Our Goals </a:t>
            </a:r>
            <a:endParaRPr sz="1400" b="0" i="0" u="none" strike="noStrike" cap="none">
              <a:solidFill>
                <a:srgbClr val="000000"/>
              </a:solidFill>
              <a:latin typeface="Arial"/>
              <a:ea typeface="Arial"/>
              <a:cs typeface="Arial"/>
              <a:sym typeface="Arial"/>
            </a:endParaRPr>
          </a:p>
        </p:txBody>
      </p:sp>
      <p:sp>
        <p:nvSpPr>
          <p:cNvPr id="696" name="Google Shape;696;p9">
            <a:hlinkClick r:id="rId9" action="ppaction://hlinksldjump"/>
          </p:cNvPr>
          <p:cNvSpPr/>
          <p:nvPr/>
        </p:nvSpPr>
        <p:spPr>
          <a:xfrm>
            <a:off x="457357" y="3958031"/>
            <a:ext cx="174926" cy="205826"/>
          </a:xfrm>
          <a:custGeom>
            <a:avLst/>
            <a:gdLst/>
            <a:ahLst/>
            <a:cxnLst/>
            <a:rect l="l" t="t" r="r" b="b"/>
            <a:pathLst>
              <a:path w="254310" h="299233" extrusionOk="0">
                <a:moveTo>
                  <a:pt x="250564" y="139515"/>
                </a:moveTo>
                <a:cubicBezTo>
                  <a:pt x="238951" y="123995"/>
                  <a:pt x="227338" y="108453"/>
                  <a:pt x="215595" y="93041"/>
                </a:cubicBezTo>
                <a:cubicBezTo>
                  <a:pt x="213782" y="90667"/>
                  <a:pt x="213458" y="89221"/>
                  <a:pt x="215466" y="86609"/>
                </a:cubicBezTo>
                <a:cubicBezTo>
                  <a:pt x="227273" y="71218"/>
                  <a:pt x="238800" y="55655"/>
                  <a:pt x="250434" y="40135"/>
                </a:cubicBezTo>
                <a:cubicBezTo>
                  <a:pt x="252355" y="37588"/>
                  <a:pt x="253910" y="34890"/>
                  <a:pt x="254190" y="31631"/>
                </a:cubicBezTo>
                <a:cubicBezTo>
                  <a:pt x="255054" y="21896"/>
                  <a:pt x="248341" y="14924"/>
                  <a:pt x="238001" y="14924"/>
                </a:cubicBezTo>
                <a:cubicBezTo>
                  <a:pt x="179785" y="14924"/>
                  <a:pt x="121569" y="14924"/>
                  <a:pt x="63353" y="14967"/>
                </a:cubicBezTo>
                <a:cubicBezTo>
                  <a:pt x="61001" y="14967"/>
                  <a:pt x="59835" y="14773"/>
                  <a:pt x="59360" y="11923"/>
                </a:cubicBezTo>
                <a:cubicBezTo>
                  <a:pt x="58173" y="5102"/>
                  <a:pt x="52539" y="418"/>
                  <a:pt x="45999" y="30"/>
                </a:cubicBezTo>
                <a:cubicBezTo>
                  <a:pt x="38962" y="-380"/>
                  <a:pt x="32983" y="3483"/>
                  <a:pt x="30716" y="9916"/>
                </a:cubicBezTo>
                <a:cubicBezTo>
                  <a:pt x="29896" y="12269"/>
                  <a:pt x="29788" y="14708"/>
                  <a:pt x="29788" y="17169"/>
                </a:cubicBezTo>
                <a:cubicBezTo>
                  <a:pt x="29788" y="58310"/>
                  <a:pt x="29788" y="99474"/>
                  <a:pt x="29788" y="140615"/>
                </a:cubicBezTo>
                <a:lnTo>
                  <a:pt x="29788" y="156049"/>
                </a:lnTo>
                <a:cubicBezTo>
                  <a:pt x="29788" y="192636"/>
                  <a:pt x="29745" y="229223"/>
                  <a:pt x="29853" y="265811"/>
                </a:cubicBezTo>
                <a:cubicBezTo>
                  <a:pt x="29853" y="268725"/>
                  <a:pt x="29141" y="269631"/>
                  <a:pt x="26205" y="269437"/>
                </a:cubicBezTo>
                <a:cubicBezTo>
                  <a:pt x="22255" y="269178"/>
                  <a:pt x="18262" y="269286"/>
                  <a:pt x="14290" y="269437"/>
                </a:cubicBezTo>
                <a:cubicBezTo>
                  <a:pt x="6152" y="269761"/>
                  <a:pt x="43" y="276129"/>
                  <a:pt x="0" y="284180"/>
                </a:cubicBezTo>
                <a:cubicBezTo>
                  <a:pt x="-43" y="292274"/>
                  <a:pt x="5979" y="299031"/>
                  <a:pt x="14052" y="299095"/>
                </a:cubicBezTo>
                <a:cubicBezTo>
                  <a:pt x="34515" y="299290"/>
                  <a:pt x="54957" y="299268"/>
                  <a:pt x="75420" y="299095"/>
                </a:cubicBezTo>
                <a:cubicBezTo>
                  <a:pt x="83493" y="299031"/>
                  <a:pt x="89709" y="292318"/>
                  <a:pt x="89752" y="284331"/>
                </a:cubicBezTo>
                <a:cubicBezTo>
                  <a:pt x="89796" y="276258"/>
                  <a:pt x="83449" y="269696"/>
                  <a:pt x="75182" y="269415"/>
                </a:cubicBezTo>
                <a:cubicBezTo>
                  <a:pt x="71211" y="269286"/>
                  <a:pt x="67217" y="269156"/>
                  <a:pt x="63267" y="269437"/>
                </a:cubicBezTo>
                <a:cubicBezTo>
                  <a:pt x="60202" y="269674"/>
                  <a:pt x="59706" y="268552"/>
                  <a:pt x="59706" y="265746"/>
                </a:cubicBezTo>
                <a:cubicBezTo>
                  <a:pt x="59813" y="233238"/>
                  <a:pt x="59813" y="200752"/>
                  <a:pt x="59706" y="168245"/>
                </a:cubicBezTo>
                <a:cubicBezTo>
                  <a:pt x="59706" y="165266"/>
                  <a:pt x="60245" y="164381"/>
                  <a:pt x="63440" y="164381"/>
                </a:cubicBezTo>
                <a:cubicBezTo>
                  <a:pt x="120965" y="164489"/>
                  <a:pt x="178469" y="164467"/>
                  <a:pt x="235994" y="164467"/>
                </a:cubicBezTo>
                <a:cubicBezTo>
                  <a:pt x="237505" y="164467"/>
                  <a:pt x="239037" y="164467"/>
                  <a:pt x="240548" y="164381"/>
                </a:cubicBezTo>
                <a:cubicBezTo>
                  <a:pt x="244736" y="164143"/>
                  <a:pt x="248146" y="162309"/>
                  <a:pt x="250823" y="159092"/>
                </a:cubicBezTo>
                <a:cubicBezTo>
                  <a:pt x="255550" y="153394"/>
                  <a:pt x="255485" y="146076"/>
                  <a:pt x="250542" y="139471"/>
                </a:cubicBezTo>
                <a:close/>
                <a:moveTo>
                  <a:pt x="228374" y="147091"/>
                </a:moveTo>
                <a:cubicBezTo>
                  <a:pt x="175360" y="147091"/>
                  <a:pt x="122325" y="147091"/>
                  <a:pt x="69311" y="147091"/>
                </a:cubicBezTo>
                <a:cubicBezTo>
                  <a:pt x="63375" y="147091"/>
                  <a:pt x="59770" y="143788"/>
                  <a:pt x="59749" y="138349"/>
                </a:cubicBezTo>
                <a:cubicBezTo>
                  <a:pt x="59749" y="105906"/>
                  <a:pt x="59749" y="73463"/>
                  <a:pt x="59749" y="40999"/>
                </a:cubicBezTo>
                <a:cubicBezTo>
                  <a:pt x="59749" y="35559"/>
                  <a:pt x="63353" y="32257"/>
                  <a:pt x="69311" y="32257"/>
                </a:cubicBezTo>
                <a:cubicBezTo>
                  <a:pt x="122325" y="32257"/>
                  <a:pt x="175360" y="32257"/>
                  <a:pt x="228374" y="32257"/>
                </a:cubicBezTo>
                <a:cubicBezTo>
                  <a:pt x="228849" y="32257"/>
                  <a:pt x="229302" y="32300"/>
                  <a:pt x="230166" y="32321"/>
                </a:cubicBezTo>
                <a:cubicBezTo>
                  <a:pt x="221661" y="42682"/>
                  <a:pt x="213437" y="52720"/>
                  <a:pt x="205191" y="62757"/>
                </a:cubicBezTo>
                <a:cubicBezTo>
                  <a:pt x="199428" y="69772"/>
                  <a:pt x="193665" y="76787"/>
                  <a:pt x="187901" y="83824"/>
                </a:cubicBezTo>
                <a:cubicBezTo>
                  <a:pt x="184469" y="88012"/>
                  <a:pt x="184491" y="91358"/>
                  <a:pt x="187901" y="95524"/>
                </a:cubicBezTo>
                <a:cubicBezTo>
                  <a:pt x="201522" y="112123"/>
                  <a:pt x="215142" y="128722"/>
                  <a:pt x="228763" y="145343"/>
                </a:cubicBezTo>
                <a:cubicBezTo>
                  <a:pt x="229130" y="145796"/>
                  <a:pt x="229496" y="146249"/>
                  <a:pt x="229842" y="146702"/>
                </a:cubicBezTo>
                <a:cubicBezTo>
                  <a:pt x="229410" y="147350"/>
                  <a:pt x="228806" y="147069"/>
                  <a:pt x="228309" y="147069"/>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697" name="Google Shape;697;p9">
            <a:hlinkClick r:id="rId10" action="ppaction://hlinksldjump"/>
          </p:cNvPr>
          <p:cNvSpPr txBox="1"/>
          <p:nvPr/>
        </p:nvSpPr>
        <p:spPr>
          <a:xfrm>
            <a:off x="869323" y="4384781"/>
            <a:ext cx="731290"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1ED760"/>
                </a:solidFill>
                <a:latin typeface="Poppins Medium"/>
                <a:ea typeface="Poppins Medium"/>
                <a:cs typeface="Poppins Medium"/>
                <a:sym typeface="Poppins Medium"/>
              </a:rPr>
              <a:t>Gallery</a:t>
            </a:r>
            <a:endParaRPr sz="1400" b="0" i="0" u="none" strike="noStrike" cap="none">
              <a:solidFill>
                <a:srgbClr val="000000"/>
              </a:solidFill>
              <a:latin typeface="Arial"/>
              <a:ea typeface="Arial"/>
              <a:cs typeface="Arial"/>
              <a:sym typeface="Arial"/>
            </a:endParaRPr>
          </a:p>
        </p:txBody>
      </p:sp>
      <p:grpSp>
        <p:nvGrpSpPr>
          <p:cNvPr id="698" name="Google Shape;698;p9"/>
          <p:cNvGrpSpPr/>
          <p:nvPr/>
        </p:nvGrpSpPr>
        <p:grpSpPr>
          <a:xfrm>
            <a:off x="441718" y="4384781"/>
            <a:ext cx="203671" cy="203671"/>
            <a:chOff x="5762625" y="3095625"/>
            <a:chExt cx="665130" cy="665130"/>
          </a:xfrm>
        </p:grpSpPr>
        <p:sp>
          <p:nvSpPr>
            <p:cNvPr id="699" name="Google Shape;699;p9">
              <a:hlinkClick r:id="rId10" action="ppaction://hlinksldjump"/>
            </p:cNvPr>
            <p:cNvSpPr/>
            <p:nvPr/>
          </p:nvSpPr>
          <p:spPr>
            <a:xfrm>
              <a:off x="5762625" y="3095625"/>
              <a:ext cx="665130" cy="665130"/>
            </a:xfrm>
            <a:custGeom>
              <a:avLst/>
              <a:gdLst/>
              <a:ahLst/>
              <a:cxnLst/>
              <a:rect l="l" t="t" r="r" b="b"/>
              <a:pathLst>
                <a:path w="665130" h="665130" extrusionOk="0">
                  <a:moveTo>
                    <a:pt x="663035" y="100298"/>
                  </a:moveTo>
                  <a:cubicBezTo>
                    <a:pt x="650938" y="40481"/>
                    <a:pt x="601599" y="95"/>
                    <a:pt x="540639" y="0"/>
                  </a:cubicBezTo>
                  <a:cubicBezTo>
                    <a:pt x="471392" y="0"/>
                    <a:pt x="402050" y="0"/>
                    <a:pt x="332804" y="0"/>
                  </a:cubicBezTo>
                  <a:cubicBezTo>
                    <a:pt x="263557" y="0"/>
                    <a:pt x="193643" y="0"/>
                    <a:pt x="124111" y="0"/>
                  </a:cubicBezTo>
                  <a:cubicBezTo>
                    <a:pt x="54388" y="191"/>
                    <a:pt x="95" y="54483"/>
                    <a:pt x="0" y="124397"/>
                  </a:cubicBezTo>
                  <a:cubicBezTo>
                    <a:pt x="0" y="263176"/>
                    <a:pt x="0" y="401955"/>
                    <a:pt x="0" y="540830"/>
                  </a:cubicBezTo>
                  <a:cubicBezTo>
                    <a:pt x="0" y="549021"/>
                    <a:pt x="572" y="557117"/>
                    <a:pt x="2191" y="565118"/>
                  </a:cubicBezTo>
                  <a:cubicBezTo>
                    <a:pt x="14478" y="624840"/>
                    <a:pt x="63818" y="665131"/>
                    <a:pt x="124778" y="665131"/>
                  </a:cubicBezTo>
                  <a:cubicBezTo>
                    <a:pt x="260414" y="665131"/>
                    <a:pt x="395954" y="665131"/>
                    <a:pt x="531590" y="665131"/>
                  </a:cubicBezTo>
                  <a:cubicBezTo>
                    <a:pt x="539020" y="665131"/>
                    <a:pt x="546354" y="664845"/>
                    <a:pt x="553784" y="663988"/>
                  </a:cubicBezTo>
                  <a:cubicBezTo>
                    <a:pt x="618744" y="656749"/>
                    <a:pt x="665131" y="605504"/>
                    <a:pt x="665131" y="540258"/>
                  </a:cubicBezTo>
                  <a:cubicBezTo>
                    <a:pt x="665131" y="401669"/>
                    <a:pt x="665131" y="263081"/>
                    <a:pt x="665131" y="124587"/>
                  </a:cubicBezTo>
                  <a:cubicBezTo>
                    <a:pt x="665131" y="116396"/>
                    <a:pt x="664559" y="108299"/>
                    <a:pt x="662940" y="100203"/>
                  </a:cubicBezTo>
                  <a:close/>
                  <a:moveTo>
                    <a:pt x="47530" y="126683"/>
                  </a:moveTo>
                  <a:cubicBezTo>
                    <a:pt x="47530" y="79820"/>
                    <a:pt x="79915" y="47530"/>
                    <a:pt x="126778" y="47530"/>
                  </a:cubicBezTo>
                  <a:cubicBezTo>
                    <a:pt x="264128" y="47530"/>
                    <a:pt x="401384" y="47530"/>
                    <a:pt x="538734" y="47530"/>
                  </a:cubicBezTo>
                  <a:cubicBezTo>
                    <a:pt x="585216" y="47530"/>
                    <a:pt x="617696" y="79915"/>
                    <a:pt x="617696" y="126206"/>
                  </a:cubicBezTo>
                  <a:cubicBezTo>
                    <a:pt x="617696" y="230315"/>
                    <a:pt x="617696" y="334518"/>
                    <a:pt x="617696" y="438626"/>
                  </a:cubicBezTo>
                  <a:lnTo>
                    <a:pt x="617696" y="446246"/>
                  </a:lnTo>
                  <a:cubicBezTo>
                    <a:pt x="582263" y="410813"/>
                    <a:pt x="547973" y="376523"/>
                    <a:pt x="513779" y="342233"/>
                  </a:cubicBezTo>
                  <a:cubicBezTo>
                    <a:pt x="508921" y="337375"/>
                    <a:pt x="503777" y="333375"/>
                    <a:pt x="496729" y="332708"/>
                  </a:cubicBezTo>
                  <a:cubicBezTo>
                    <a:pt x="488156" y="331851"/>
                    <a:pt x="481489" y="335280"/>
                    <a:pt x="475583" y="341281"/>
                  </a:cubicBezTo>
                  <a:cubicBezTo>
                    <a:pt x="444722" y="372332"/>
                    <a:pt x="413575" y="403193"/>
                    <a:pt x="382810" y="434340"/>
                  </a:cubicBezTo>
                  <a:cubicBezTo>
                    <a:pt x="378619" y="438531"/>
                    <a:pt x="376714" y="438245"/>
                    <a:pt x="372713" y="434340"/>
                  </a:cubicBezTo>
                  <a:cubicBezTo>
                    <a:pt x="306896" y="368237"/>
                    <a:pt x="240887" y="302324"/>
                    <a:pt x="174974" y="236411"/>
                  </a:cubicBezTo>
                  <a:cubicBezTo>
                    <a:pt x="160592" y="222028"/>
                    <a:pt x="148495" y="221933"/>
                    <a:pt x="134207" y="236220"/>
                  </a:cubicBezTo>
                  <a:cubicBezTo>
                    <a:pt x="105728" y="264700"/>
                    <a:pt x="77248" y="293180"/>
                    <a:pt x="48673" y="321755"/>
                  </a:cubicBezTo>
                  <a:cubicBezTo>
                    <a:pt x="46673" y="319564"/>
                    <a:pt x="47625" y="317278"/>
                    <a:pt x="47625" y="315182"/>
                  </a:cubicBezTo>
                  <a:cubicBezTo>
                    <a:pt x="47625" y="252317"/>
                    <a:pt x="47625" y="189548"/>
                    <a:pt x="47625" y="126683"/>
                  </a:cubicBezTo>
                  <a:close/>
                  <a:moveTo>
                    <a:pt x="487299" y="617696"/>
                  </a:moveTo>
                  <a:lnTo>
                    <a:pt x="356711" y="617696"/>
                  </a:lnTo>
                  <a:cubicBezTo>
                    <a:pt x="279749" y="617696"/>
                    <a:pt x="202787" y="617696"/>
                    <a:pt x="125825" y="617696"/>
                  </a:cubicBezTo>
                  <a:cubicBezTo>
                    <a:pt x="85153" y="617696"/>
                    <a:pt x="55055" y="592169"/>
                    <a:pt x="48387" y="552355"/>
                  </a:cubicBezTo>
                  <a:cubicBezTo>
                    <a:pt x="47720" y="548450"/>
                    <a:pt x="47625" y="544449"/>
                    <a:pt x="47625" y="540544"/>
                  </a:cubicBezTo>
                  <a:cubicBezTo>
                    <a:pt x="47625" y="492252"/>
                    <a:pt x="47625" y="444056"/>
                    <a:pt x="47530" y="395764"/>
                  </a:cubicBezTo>
                  <a:cubicBezTo>
                    <a:pt x="47530" y="391382"/>
                    <a:pt x="48959" y="388525"/>
                    <a:pt x="52007" y="385572"/>
                  </a:cubicBezTo>
                  <a:cubicBezTo>
                    <a:pt x="84677" y="353092"/>
                    <a:pt x="117158" y="320612"/>
                    <a:pt x="149638" y="287941"/>
                  </a:cubicBezTo>
                  <a:cubicBezTo>
                    <a:pt x="153162" y="284417"/>
                    <a:pt x="154972" y="283178"/>
                    <a:pt x="159258" y="287560"/>
                  </a:cubicBezTo>
                  <a:cubicBezTo>
                    <a:pt x="267557" y="396145"/>
                    <a:pt x="376047" y="504635"/>
                    <a:pt x="484537" y="613124"/>
                  </a:cubicBezTo>
                  <a:cubicBezTo>
                    <a:pt x="485680" y="614267"/>
                    <a:pt x="487013" y="615315"/>
                    <a:pt x="488347" y="616363"/>
                  </a:cubicBezTo>
                  <a:cubicBezTo>
                    <a:pt x="488061" y="616839"/>
                    <a:pt x="487680" y="617315"/>
                    <a:pt x="487394" y="617792"/>
                  </a:cubicBezTo>
                  <a:close/>
                  <a:moveTo>
                    <a:pt x="597503" y="593217"/>
                  </a:moveTo>
                  <a:cubicBezTo>
                    <a:pt x="587312" y="604171"/>
                    <a:pt x="574929" y="611410"/>
                    <a:pt x="560451" y="615220"/>
                  </a:cubicBezTo>
                  <a:cubicBezTo>
                    <a:pt x="556641" y="616172"/>
                    <a:pt x="554165" y="615791"/>
                    <a:pt x="551307" y="612934"/>
                  </a:cubicBezTo>
                  <a:cubicBezTo>
                    <a:pt x="505968" y="567404"/>
                    <a:pt x="460439" y="521875"/>
                    <a:pt x="414909" y="476536"/>
                  </a:cubicBezTo>
                  <a:cubicBezTo>
                    <a:pt x="412051" y="473678"/>
                    <a:pt x="411671" y="472250"/>
                    <a:pt x="414814" y="469201"/>
                  </a:cubicBezTo>
                  <a:cubicBezTo>
                    <a:pt x="440150" y="444151"/>
                    <a:pt x="465296" y="419005"/>
                    <a:pt x="490347" y="393668"/>
                  </a:cubicBezTo>
                  <a:cubicBezTo>
                    <a:pt x="493205" y="390811"/>
                    <a:pt x="494729" y="390335"/>
                    <a:pt x="497872" y="393478"/>
                  </a:cubicBezTo>
                  <a:cubicBezTo>
                    <a:pt x="536734" y="432625"/>
                    <a:pt x="575786" y="471583"/>
                    <a:pt x="614839" y="510540"/>
                  </a:cubicBezTo>
                  <a:cubicBezTo>
                    <a:pt x="616934" y="512636"/>
                    <a:pt x="617887" y="514731"/>
                    <a:pt x="617792" y="517684"/>
                  </a:cubicBezTo>
                  <a:cubicBezTo>
                    <a:pt x="617601" y="522637"/>
                    <a:pt x="617792" y="527590"/>
                    <a:pt x="617792" y="534734"/>
                  </a:cubicBezTo>
                  <a:cubicBezTo>
                    <a:pt x="619125" y="555498"/>
                    <a:pt x="613505" y="576167"/>
                    <a:pt x="597599" y="593312"/>
                  </a:cubicBezTo>
                  <a:close/>
                </a:path>
              </a:pathLst>
            </a:custGeom>
            <a:solidFill>
              <a:srgbClr val="1ED76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700" name="Google Shape;700;p9">
              <a:hlinkClick r:id="rId10" action="ppaction://hlinksldjump"/>
            </p:cNvPr>
            <p:cNvSpPr/>
            <p:nvPr/>
          </p:nvSpPr>
          <p:spPr>
            <a:xfrm>
              <a:off x="6166578" y="3190683"/>
              <a:ext cx="166213" cy="166307"/>
            </a:xfrm>
            <a:custGeom>
              <a:avLst/>
              <a:gdLst/>
              <a:ahLst/>
              <a:cxnLst/>
              <a:rect l="l" t="t" r="r" b="b"/>
              <a:pathLst>
                <a:path w="166213" h="166307" extrusionOk="0">
                  <a:moveTo>
                    <a:pt x="83345" y="166307"/>
                  </a:moveTo>
                  <a:cubicBezTo>
                    <a:pt x="128589" y="166307"/>
                    <a:pt x="166022" y="129160"/>
                    <a:pt x="166213" y="83821"/>
                  </a:cubicBezTo>
                  <a:cubicBezTo>
                    <a:pt x="166403" y="37529"/>
                    <a:pt x="129351" y="191"/>
                    <a:pt x="83250" y="1"/>
                  </a:cubicBezTo>
                  <a:cubicBezTo>
                    <a:pt x="37911" y="-190"/>
                    <a:pt x="287" y="36958"/>
                    <a:pt x="2" y="82011"/>
                  </a:cubicBezTo>
                  <a:cubicBezTo>
                    <a:pt x="-284" y="128683"/>
                    <a:pt x="36863" y="166117"/>
                    <a:pt x="83345" y="166212"/>
                  </a:cubicBezTo>
                  <a:close/>
                  <a:moveTo>
                    <a:pt x="82869" y="47530"/>
                  </a:moveTo>
                  <a:cubicBezTo>
                    <a:pt x="102681" y="47530"/>
                    <a:pt x="118778" y="63628"/>
                    <a:pt x="118683" y="83344"/>
                  </a:cubicBezTo>
                  <a:cubicBezTo>
                    <a:pt x="118683" y="102775"/>
                    <a:pt x="102681" y="118682"/>
                    <a:pt x="83250" y="118777"/>
                  </a:cubicBezTo>
                  <a:cubicBezTo>
                    <a:pt x="63533" y="118777"/>
                    <a:pt x="47436" y="102775"/>
                    <a:pt x="47436" y="82963"/>
                  </a:cubicBezTo>
                  <a:cubicBezTo>
                    <a:pt x="47436" y="63628"/>
                    <a:pt x="63533" y="47530"/>
                    <a:pt x="82869" y="47530"/>
                  </a:cubicBezTo>
                  <a:close/>
                </a:path>
              </a:pathLst>
            </a:custGeom>
            <a:solidFill>
              <a:srgbClr val="1ED76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701" name="Google Shape;701;p9">
            <a:hlinkClick r:id="rId11" action="ppaction://hlinksldjump"/>
          </p:cNvPr>
          <p:cNvSpPr txBox="1"/>
          <p:nvPr/>
        </p:nvSpPr>
        <p:spPr>
          <a:xfrm>
            <a:off x="869323" y="4837548"/>
            <a:ext cx="712054"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Pricing</a:t>
            </a:r>
            <a:endParaRPr sz="1400" b="0" i="0" u="none" strike="noStrike" cap="none">
              <a:solidFill>
                <a:srgbClr val="000000"/>
              </a:solidFill>
              <a:latin typeface="Arial"/>
              <a:ea typeface="Arial"/>
              <a:cs typeface="Arial"/>
              <a:sym typeface="Arial"/>
            </a:endParaRPr>
          </a:p>
        </p:txBody>
      </p:sp>
      <p:grpSp>
        <p:nvGrpSpPr>
          <p:cNvPr id="702" name="Google Shape;702;p9"/>
          <p:cNvGrpSpPr/>
          <p:nvPr/>
        </p:nvGrpSpPr>
        <p:grpSpPr>
          <a:xfrm>
            <a:off x="431321" y="4863718"/>
            <a:ext cx="207664" cy="207733"/>
            <a:chOff x="6124575" y="3380359"/>
            <a:chExt cx="468618" cy="468774"/>
          </a:xfrm>
        </p:grpSpPr>
        <p:sp>
          <p:nvSpPr>
            <p:cNvPr id="703" name="Google Shape;703;p9">
              <a:hlinkClick r:id="rId11" action="ppaction://hlinksldjump"/>
            </p:cNvPr>
            <p:cNvSpPr/>
            <p:nvPr/>
          </p:nvSpPr>
          <p:spPr>
            <a:xfrm>
              <a:off x="6124575" y="3380359"/>
              <a:ext cx="468618" cy="468774"/>
            </a:xfrm>
            <a:custGeom>
              <a:avLst/>
              <a:gdLst/>
              <a:ahLst/>
              <a:cxnLst/>
              <a:rect l="l" t="t" r="r" b="b"/>
              <a:pathLst>
                <a:path w="468618" h="468774" extrusionOk="0">
                  <a:moveTo>
                    <a:pt x="468523" y="56377"/>
                  </a:moveTo>
                  <a:cubicBezTo>
                    <a:pt x="468523" y="53329"/>
                    <a:pt x="468523" y="50186"/>
                    <a:pt x="467951" y="47138"/>
                  </a:cubicBezTo>
                  <a:cubicBezTo>
                    <a:pt x="463094" y="18849"/>
                    <a:pt x="441567" y="466"/>
                    <a:pt x="412706" y="85"/>
                  </a:cubicBezTo>
                  <a:cubicBezTo>
                    <a:pt x="391561" y="-106"/>
                    <a:pt x="370415" y="85"/>
                    <a:pt x="349270" y="85"/>
                  </a:cubicBezTo>
                  <a:cubicBezTo>
                    <a:pt x="329744" y="85"/>
                    <a:pt x="310217" y="85"/>
                    <a:pt x="290691" y="85"/>
                  </a:cubicBezTo>
                  <a:cubicBezTo>
                    <a:pt x="259640" y="-106"/>
                    <a:pt x="233446" y="10943"/>
                    <a:pt x="211538" y="32946"/>
                  </a:cubicBezTo>
                  <a:cubicBezTo>
                    <a:pt x="146959" y="97716"/>
                    <a:pt x="82379" y="162391"/>
                    <a:pt x="17800" y="227065"/>
                  </a:cubicBezTo>
                  <a:cubicBezTo>
                    <a:pt x="-5917" y="250878"/>
                    <a:pt x="-5917" y="284120"/>
                    <a:pt x="17705" y="307837"/>
                  </a:cubicBezTo>
                  <a:cubicBezTo>
                    <a:pt x="65234" y="355558"/>
                    <a:pt x="112859" y="403183"/>
                    <a:pt x="160484" y="450808"/>
                  </a:cubicBezTo>
                  <a:cubicBezTo>
                    <a:pt x="184392" y="474715"/>
                    <a:pt x="217539" y="474811"/>
                    <a:pt x="241542" y="450808"/>
                  </a:cubicBezTo>
                  <a:cubicBezTo>
                    <a:pt x="306407" y="386133"/>
                    <a:pt x="371177" y="321363"/>
                    <a:pt x="435947" y="256688"/>
                  </a:cubicBezTo>
                  <a:cubicBezTo>
                    <a:pt x="457664" y="234971"/>
                    <a:pt x="468713" y="208777"/>
                    <a:pt x="468618" y="177916"/>
                  </a:cubicBezTo>
                  <a:cubicBezTo>
                    <a:pt x="468523" y="137435"/>
                    <a:pt x="468618" y="96859"/>
                    <a:pt x="468618" y="56377"/>
                  </a:cubicBezTo>
                  <a:close/>
                  <a:moveTo>
                    <a:pt x="409944" y="230875"/>
                  </a:moveTo>
                  <a:cubicBezTo>
                    <a:pt x="345174" y="295455"/>
                    <a:pt x="280595" y="360034"/>
                    <a:pt x="215920" y="424709"/>
                  </a:cubicBezTo>
                  <a:cubicBezTo>
                    <a:pt x="206014" y="434615"/>
                    <a:pt x="196013" y="434615"/>
                    <a:pt x="186202" y="424709"/>
                  </a:cubicBezTo>
                  <a:cubicBezTo>
                    <a:pt x="139053" y="377560"/>
                    <a:pt x="92000" y="330316"/>
                    <a:pt x="44851" y="283168"/>
                  </a:cubicBezTo>
                  <a:cubicBezTo>
                    <a:pt x="33707" y="272023"/>
                    <a:pt x="33802" y="262879"/>
                    <a:pt x="44851" y="251735"/>
                  </a:cubicBezTo>
                  <a:cubicBezTo>
                    <a:pt x="108764" y="187727"/>
                    <a:pt x="172676" y="123814"/>
                    <a:pt x="236494" y="59711"/>
                  </a:cubicBezTo>
                  <a:cubicBezTo>
                    <a:pt x="252020" y="44090"/>
                    <a:pt x="270403" y="36375"/>
                    <a:pt x="292406" y="36565"/>
                  </a:cubicBezTo>
                  <a:cubicBezTo>
                    <a:pt x="331744" y="36756"/>
                    <a:pt x="371082" y="36565"/>
                    <a:pt x="410516" y="36565"/>
                  </a:cubicBezTo>
                  <a:cubicBezTo>
                    <a:pt x="425184" y="36565"/>
                    <a:pt x="432233" y="43709"/>
                    <a:pt x="432233" y="58473"/>
                  </a:cubicBezTo>
                  <a:cubicBezTo>
                    <a:pt x="432233" y="78666"/>
                    <a:pt x="432233" y="98859"/>
                    <a:pt x="432233" y="118957"/>
                  </a:cubicBezTo>
                  <a:cubicBezTo>
                    <a:pt x="432233" y="138292"/>
                    <a:pt x="432233" y="157628"/>
                    <a:pt x="432233" y="177059"/>
                  </a:cubicBezTo>
                  <a:cubicBezTo>
                    <a:pt x="432233" y="198109"/>
                    <a:pt x="424994" y="216016"/>
                    <a:pt x="410039" y="230875"/>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704" name="Google Shape;704;p9">
              <a:hlinkClick r:id="rId11" action="ppaction://hlinksldjump"/>
            </p:cNvPr>
            <p:cNvSpPr/>
            <p:nvPr/>
          </p:nvSpPr>
          <p:spPr>
            <a:xfrm>
              <a:off x="6405646" y="3456453"/>
              <a:ext cx="109824" cy="109728"/>
            </a:xfrm>
            <a:custGeom>
              <a:avLst/>
              <a:gdLst/>
              <a:ahLst/>
              <a:cxnLst/>
              <a:rect l="l" t="t" r="r" b="b"/>
              <a:pathLst>
                <a:path w="109824" h="109728" extrusionOk="0">
                  <a:moveTo>
                    <a:pt x="55055" y="0"/>
                  </a:moveTo>
                  <a:cubicBezTo>
                    <a:pt x="24765" y="-95"/>
                    <a:pt x="95" y="24480"/>
                    <a:pt x="0" y="54674"/>
                  </a:cubicBezTo>
                  <a:cubicBezTo>
                    <a:pt x="0" y="84868"/>
                    <a:pt x="24575" y="109633"/>
                    <a:pt x="54769" y="109728"/>
                  </a:cubicBezTo>
                  <a:cubicBezTo>
                    <a:pt x="85058" y="109728"/>
                    <a:pt x="109633" y="85344"/>
                    <a:pt x="109823" y="55055"/>
                  </a:cubicBezTo>
                  <a:cubicBezTo>
                    <a:pt x="110014" y="24861"/>
                    <a:pt x="85344" y="191"/>
                    <a:pt x="55055" y="96"/>
                  </a:cubicBezTo>
                  <a:close/>
                  <a:moveTo>
                    <a:pt x="54673" y="73152"/>
                  </a:moveTo>
                  <a:cubicBezTo>
                    <a:pt x="44577" y="72962"/>
                    <a:pt x="36576" y="64675"/>
                    <a:pt x="36671" y="54579"/>
                  </a:cubicBezTo>
                  <a:cubicBezTo>
                    <a:pt x="36766" y="44482"/>
                    <a:pt x="45053" y="36386"/>
                    <a:pt x="55150" y="36481"/>
                  </a:cubicBezTo>
                  <a:cubicBezTo>
                    <a:pt x="65151" y="36576"/>
                    <a:pt x="73247" y="44958"/>
                    <a:pt x="73152" y="55055"/>
                  </a:cubicBezTo>
                  <a:cubicBezTo>
                    <a:pt x="73057" y="65151"/>
                    <a:pt x="64675" y="73248"/>
                    <a:pt x="54673" y="7315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705" name="Google Shape;705;p9">
            <a:hlinkClick r:id="rId12" action="ppaction://hlinksldjump"/>
          </p:cNvPr>
          <p:cNvSpPr txBox="1"/>
          <p:nvPr/>
        </p:nvSpPr>
        <p:spPr>
          <a:xfrm>
            <a:off x="869323" y="5290315"/>
            <a:ext cx="1040670"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Contact Us</a:t>
            </a:r>
            <a:endParaRPr sz="1400" b="0" i="0" u="none" strike="noStrike" cap="none">
              <a:solidFill>
                <a:srgbClr val="000000"/>
              </a:solidFill>
              <a:latin typeface="Arial"/>
              <a:ea typeface="Arial"/>
              <a:cs typeface="Arial"/>
              <a:sym typeface="Arial"/>
            </a:endParaRPr>
          </a:p>
        </p:txBody>
      </p:sp>
      <p:sp>
        <p:nvSpPr>
          <p:cNvPr id="706" name="Google Shape;706;p9">
            <a:hlinkClick r:id="rId12" action="ppaction://hlinksldjump"/>
          </p:cNvPr>
          <p:cNvSpPr/>
          <p:nvPr/>
        </p:nvSpPr>
        <p:spPr>
          <a:xfrm>
            <a:off x="436263" y="5292935"/>
            <a:ext cx="198499" cy="198487"/>
          </a:xfrm>
          <a:custGeom>
            <a:avLst/>
            <a:gdLst/>
            <a:ahLst/>
            <a:cxnLst/>
            <a:rect l="l" t="t" r="r" b="b"/>
            <a:pathLst>
              <a:path w="692188" h="692149" extrusionOk="0">
                <a:moveTo>
                  <a:pt x="676275" y="478060"/>
                </a:moveTo>
                <a:cubicBezTo>
                  <a:pt x="606266" y="450056"/>
                  <a:pt x="536258" y="422053"/>
                  <a:pt x="466154" y="394049"/>
                </a:cubicBezTo>
                <a:cubicBezTo>
                  <a:pt x="450247" y="387668"/>
                  <a:pt x="440531" y="392049"/>
                  <a:pt x="434150" y="407956"/>
                </a:cubicBezTo>
                <a:cubicBezTo>
                  <a:pt x="423005" y="435864"/>
                  <a:pt x="411575" y="463677"/>
                  <a:pt x="400907" y="491871"/>
                </a:cubicBezTo>
                <a:cubicBezTo>
                  <a:pt x="398431" y="498443"/>
                  <a:pt x="395288" y="499491"/>
                  <a:pt x="389096" y="498729"/>
                </a:cubicBezTo>
                <a:cubicBezTo>
                  <a:pt x="342138" y="493205"/>
                  <a:pt x="300609" y="475393"/>
                  <a:pt x="265462" y="443675"/>
                </a:cubicBezTo>
                <a:cubicBezTo>
                  <a:pt x="223456" y="405765"/>
                  <a:pt x="199739" y="358235"/>
                  <a:pt x="193453" y="302038"/>
                </a:cubicBezTo>
                <a:cubicBezTo>
                  <a:pt x="192881" y="296609"/>
                  <a:pt x="194024" y="293942"/>
                  <a:pt x="199644" y="291751"/>
                </a:cubicBezTo>
                <a:cubicBezTo>
                  <a:pt x="227933" y="280892"/>
                  <a:pt x="255937" y="269462"/>
                  <a:pt x="284131" y="258223"/>
                </a:cubicBezTo>
                <a:cubicBezTo>
                  <a:pt x="300323" y="251746"/>
                  <a:pt x="304514" y="242030"/>
                  <a:pt x="298037" y="225647"/>
                </a:cubicBezTo>
                <a:cubicBezTo>
                  <a:pt x="270415" y="156686"/>
                  <a:pt x="242697" y="87725"/>
                  <a:pt x="215360" y="18669"/>
                </a:cubicBezTo>
                <a:cubicBezTo>
                  <a:pt x="211931" y="10096"/>
                  <a:pt x="207645" y="3239"/>
                  <a:pt x="198787" y="0"/>
                </a:cubicBezTo>
                <a:lnTo>
                  <a:pt x="192024" y="0"/>
                </a:lnTo>
                <a:cubicBezTo>
                  <a:pt x="189357" y="2000"/>
                  <a:pt x="186595" y="2191"/>
                  <a:pt x="183928" y="0"/>
                </a:cubicBezTo>
                <a:lnTo>
                  <a:pt x="174498" y="0"/>
                </a:lnTo>
                <a:cubicBezTo>
                  <a:pt x="167069" y="1619"/>
                  <a:pt x="159353" y="953"/>
                  <a:pt x="151924" y="2858"/>
                </a:cubicBezTo>
                <a:cubicBezTo>
                  <a:pt x="86582" y="18860"/>
                  <a:pt x="40291" y="57531"/>
                  <a:pt x="13335" y="119063"/>
                </a:cubicBezTo>
                <a:cubicBezTo>
                  <a:pt x="5810" y="136303"/>
                  <a:pt x="1524" y="154400"/>
                  <a:pt x="0" y="173069"/>
                </a:cubicBezTo>
                <a:lnTo>
                  <a:pt x="0" y="181166"/>
                </a:lnTo>
                <a:cubicBezTo>
                  <a:pt x="1143" y="183833"/>
                  <a:pt x="1143" y="186595"/>
                  <a:pt x="0" y="189262"/>
                </a:cubicBezTo>
                <a:lnTo>
                  <a:pt x="0" y="198692"/>
                </a:lnTo>
                <a:cubicBezTo>
                  <a:pt x="1143" y="201835"/>
                  <a:pt x="1143" y="204978"/>
                  <a:pt x="0" y="208121"/>
                </a:cubicBezTo>
                <a:lnTo>
                  <a:pt x="0" y="212217"/>
                </a:lnTo>
                <a:cubicBezTo>
                  <a:pt x="953" y="213074"/>
                  <a:pt x="667" y="214122"/>
                  <a:pt x="667" y="215170"/>
                </a:cubicBezTo>
                <a:cubicBezTo>
                  <a:pt x="667" y="215932"/>
                  <a:pt x="667" y="216789"/>
                  <a:pt x="667" y="217551"/>
                </a:cubicBezTo>
                <a:cubicBezTo>
                  <a:pt x="667" y="218313"/>
                  <a:pt x="667" y="219170"/>
                  <a:pt x="667" y="219932"/>
                </a:cubicBezTo>
                <a:cubicBezTo>
                  <a:pt x="667" y="220980"/>
                  <a:pt x="857" y="222123"/>
                  <a:pt x="0" y="222885"/>
                </a:cubicBezTo>
                <a:lnTo>
                  <a:pt x="0" y="228314"/>
                </a:lnTo>
                <a:cubicBezTo>
                  <a:pt x="2477" y="229553"/>
                  <a:pt x="1334" y="231934"/>
                  <a:pt x="1429" y="233648"/>
                </a:cubicBezTo>
                <a:cubicBezTo>
                  <a:pt x="7239" y="300990"/>
                  <a:pt x="24479" y="365189"/>
                  <a:pt x="56769" y="424625"/>
                </a:cubicBezTo>
                <a:cubicBezTo>
                  <a:pt x="132017" y="563213"/>
                  <a:pt x="246983" y="649605"/>
                  <a:pt x="401479" y="682371"/>
                </a:cubicBezTo>
                <a:cubicBezTo>
                  <a:pt x="439674" y="690467"/>
                  <a:pt x="478536" y="694373"/>
                  <a:pt x="517589" y="690848"/>
                </a:cubicBezTo>
                <a:cubicBezTo>
                  <a:pt x="614267" y="682276"/>
                  <a:pt x="690848" y="599218"/>
                  <a:pt x="692182" y="501968"/>
                </a:cubicBezTo>
                <a:cubicBezTo>
                  <a:pt x="692372" y="488537"/>
                  <a:pt x="688562" y="482632"/>
                  <a:pt x="676180" y="477679"/>
                </a:cubicBezTo>
                <a:close/>
                <a:moveTo>
                  <a:pt x="650367" y="520065"/>
                </a:moveTo>
                <a:cubicBezTo>
                  <a:pt x="642366" y="579215"/>
                  <a:pt x="596837" y="630936"/>
                  <a:pt x="538925" y="646271"/>
                </a:cubicBezTo>
                <a:cubicBezTo>
                  <a:pt x="523399" y="650367"/>
                  <a:pt x="507587" y="652272"/>
                  <a:pt x="493014" y="651701"/>
                </a:cubicBezTo>
                <a:cubicBezTo>
                  <a:pt x="292418" y="650653"/>
                  <a:pt x="113348" y="513683"/>
                  <a:pt x="58103" y="320421"/>
                </a:cubicBezTo>
                <a:cubicBezTo>
                  <a:pt x="46387" y="279273"/>
                  <a:pt x="40481" y="237268"/>
                  <a:pt x="40577" y="194405"/>
                </a:cubicBezTo>
                <a:cubicBezTo>
                  <a:pt x="40672" y="117920"/>
                  <a:pt x="95726" y="53912"/>
                  <a:pt x="171164" y="42101"/>
                </a:cubicBezTo>
                <a:cubicBezTo>
                  <a:pt x="177641" y="41053"/>
                  <a:pt x="181261" y="41910"/>
                  <a:pt x="184023" y="49149"/>
                </a:cubicBezTo>
                <a:cubicBezTo>
                  <a:pt x="206407" y="106204"/>
                  <a:pt x="229267" y="163163"/>
                  <a:pt x="252222" y="219932"/>
                </a:cubicBezTo>
                <a:cubicBezTo>
                  <a:pt x="254318" y="225076"/>
                  <a:pt x="253651" y="226790"/>
                  <a:pt x="248317" y="228886"/>
                </a:cubicBezTo>
                <a:cubicBezTo>
                  <a:pt x="221266" y="239268"/>
                  <a:pt x="194501" y="250222"/>
                  <a:pt x="167545" y="260985"/>
                </a:cubicBezTo>
                <a:cubicBezTo>
                  <a:pt x="156305" y="265462"/>
                  <a:pt x="151638" y="271939"/>
                  <a:pt x="152114" y="283559"/>
                </a:cubicBezTo>
                <a:cubicBezTo>
                  <a:pt x="156877" y="392906"/>
                  <a:pt x="208979" y="471202"/>
                  <a:pt x="307467" y="518255"/>
                </a:cubicBezTo>
                <a:cubicBezTo>
                  <a:pt x="339757" y="533686"/>
                  <a:pt x="374523" y="539877"/>
                  <a:pt x="410242" y="540163"/>
                </a:cubicBezTo>
                <a:cubicBezTo>
                  <a:pt x="420719" y="540163"/>
                  <a:pt x="427292" y="534543"/>
                  <a:pt x="431101" y="525018"/>
                </a:cubicBezTo>
                <a:cubicBezTo>
                  <a:pt x="441865" y="497872"/>
                  <a:pt x="452819" y="470821"/>
                  <a:pt x="463487" y="443675"/>
                </a:cubicBezTo>
                <a:cubicBezTo>
                  <a:pt x="465392" y="438912"/>
                  <a:pt x="467011" y="437864"/>
                  <a:pt x="471964" y="439865"/>
                </a:cubicBezTo>
                <a:cubicBezTo>
                  <a:pt x="529019" y="462915"/>
                  <a:pt x="586073" y="485775"/>
                  <a:pt x="643319" y="508349"/>
                </a:cubicBezTo>
                <a:cubicBezTo>
                  <a:pt x="649510" y="510826"/>
                  <a:pt x="651129" y="513683"/>
                  <a:pt x="650272" y="520065"/>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nvGrpSpPr>
          <p:cNvPr id="707" name="Google Shape;707;p9"/>
          <p:cNvGrpSpPr/>
          <p:nvPr/>
        </p:nvGrpSpPr>
        <p:grpSpPr>
          <a:xfrm>
            <a:off x="3258053" y="292100"/>
            <a:ext cx="297947" cy="297947"/>
            <a:chOff x="8892506" y="664914"/>
            <a:chExt cx="209401" cy="209401"/>
          </a:xfrm>
        </p:grpSpPr>
        <p:sp>
          <p:nvSpPr>
            <p:cNvPr id="708" name="Google Shape;708;p9">
              <a:hlinkClick r:id="" action="ppaction://hlinkshowjump?jump=previousslide"/>
            </p:cNvPr>
            <p:cNvSpPr/>
            <p:nvPr/>
          </p:nvSpPr>
          <p:spPr>
            <a:xfrm>
              <a:off x="8892506" y="664914"/>
              <a:ext cx="209401" cy="209401"/>
            </a:xfrm>
            <a:prstGeom prst="ellipse">
              <a:avLst/>
            </a:prstGeom>
            <a:solidFill>
              <a:srgbClr val="0A070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709" name="Google Shape;709;p9" descr="Caret Left with solid fill">
              <a:hlinkClick r:id="" action="ppaction://hlinkshowjump?jump=previousslide"/>
            </p:cNvPr>
            <p:cNvSpPr/>
            <p:nvPr/>
          </p:nvSpPr>
          <p:spPr>
            <a:xfrm>
              <a:off x="8960350" y="717942"/>
              <a:ext cx="59427" cy="103344"/>
            </a:xfrm>
            <a:custGeom>
              <a:avLst/>
              <a:gdLst/>
              <a:ahLst/>
              <a:cxnLst/>
              <a:rect l="l" t="t" r="r" b="b"/>
              <a:pathLst>
                <a:path w="309505" h="538229" extrusionOk="0">
                  <a:moveTo>
                    <a:pt x="269081" y="538229"/>
                  </a:moveTo>
                  <a:lnTo>
                    <a:pt x="0" y="269091"/>
                  </a:lnTo>
                  <a:lnTo>
                    <a:pt x="269081" y="0"/>
                  </a:lnTo>
                  <a:lnTo>
                    <a:pt x="309496" y="40405"/>
                  </a:lnTo>
                  <a:lnTo>
                    <a:pt x="80810" y="269091"/>
                  </a:lnTo>
                  <a:lnTo>
                    <a:pt x="309505" y="497824"/>
                  </a:lnTo>
                  <a:lnTo>
                    <a:pt x="269081" y="538229"/>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nvGrpSpPr>
          <p:cNvPr id="710" name="Google Shape;710;p9"/>
          <p:cNvGrpSpPr/>
          <p:nvPr/>
        </p:nvGrpSpPr>
        <p:grpSpPr>
          <a:xfrm flipH="1">
            <a:off x="3665943" y="292100"/>
            <a:ext cx="297947" cy="297947"/>
            <a:chOff x="8892506" y="664914"/>
            <a:chExt cx="209401" cy="209401"/>
          </a:xfrm>
        </p:grpSpPr>
        <p:sp>
          <p:nvSpPr>
            <p:cNvPr id="711" name="Google Shape;711;p9">
              <a:hlinkClick r:id="" action="ppaction://hlinkshowjump?jump=nextslide"/>
            </p:cNvPr>
            <p:cNvSpPr/>
            <p:nvPr/>
          </p:nvSpPr>
          <p:spPr>
            <a:xfrm>
              <a:off x="8892506" y="664914"/>
              <a:ext cx="209401" cy="209401"/>
            </a:xfrm>
            <a:prstGeom prst="ellipse">
              <a:avLst/>
            </a:prstGeom>
            <a:solidFill>
              <a:srgbClr val="120D1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712" name="Google Shape;712;p9" descr="Caret Left with solid fill">
              <a:hlinkClick r:id="" action="ppaction://hlinkshowjump?jump=nextslide"/>
            </p:cNvPr>
            <p:cNvSpPr/>
            <p:nvPr/>
          </p:nvSpPr>
          <p:spPr>
            <a:xfrm>
              <a:off x="8960350" y="717942"/>
              <a:ext cx="59427" cy="103344"/>
            </a:xfrm>
            <a:custGeom>
              <a:avLst/>
              <a:gdLst/>
              <a:ahLst/>
              <a:cxnLst/>
              <a:rect l="l" t="t" r="r" b="b"/>
              <a:pathLst>
                <a:path w="309505" h="538229" extrusionOk="0">
                  <a:moveTo>
                    <a:pt x="269081" y="538229"/>
                  </a:moveTo>
                  <a:lnTo>
                    <a:pt x="0" y="269091"/>
                  </a:lnTo>
                  <a:lnTo>
                    <a:pt x="269081" y="0"/>
                  </a:lnTo>
                  <a:lnTo>
                    <a:pt x="309496" y="40405"/>
                  </a:lnTo>
                  <a:lnTo>
                    <a:pt x="80810" y="269091"/>
                  </a:lnTo>
                  <a:lnTo>
                    <a:pt x="309505" y="497824"/>
                  </a:lnTo>
                  <a:lnTo>
                    <a:pt x="269081" y="538229"/>
                  </a:ln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713" name="Google Shape;713;p9"/>
          <p:cNvSpPr/>
          <p:nvPr/>
        </p:nvSpPr>
        <p:spPr>
          <a:xfrm>
            <a:off x="25" y="0"/>
            <a:ext cx="3008700" cy="68580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714" name="Google Shape;714;p9"/>
          <p:cNvGrpSpPr/>
          <p:nvPr/>
        </p:nvGrpSpPr>
        <p:grpSpPr>
          <a:xfrm>
            <a:off x="400070" y="221666"/>
            <a:ext cx="361219" cy="70242"/>
            <a:chOff x="249382" y="221673"/>
            <a:chExt cx="234497" cy="45600"/>
          </a:xfrm>
        </p:grpSpPr>
        <p:sp>
          <p:nvSpPr>
            <p:cNvPr id="715" name="Google Shape;715;p9"/>
            <p:cNvSpPr/>
            <p:nvPr/>
          </p:nvSpPr>
          <p:spPr>
            <a:xfrm>
              <a:off x="249382" y="221673"/>
              <a:ext cx="45600" cy="45600"/>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716" name="Google Shape;716;p9"/>
            <p:cNvSpPr/>
            <p:nvPr/>
          </p:nvSpPr>
          <p:spPr>
            <a:xfrm>
              <a:off x="344632" y="221673"/>
              <a:ext cx="45600" cy="45600"/>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717" name="Google Shape;717;p9"/>
            <p:cNvSpPr/>
            <p:nvPr/>
          </p:nvSpPr>
          <p:spPr>
            <a:xfrm>
              <a:off x="438279" y="221673"/>
              <a:ext cx="45600" cy="45600"/>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sp>
        <p:nvSpPr>
          <p:cNvPr id="718" name="Google Shape;718;p9">
            <a:hlinkClick r:id="rId4" action="ppaction://hlinksldjump"/>
          </p:cNvPr>
          <p:cNvSpPr txBox="1"/>
          <p:nvPr/>
        </p:nvSpPr>
        <p:spPr>
          <a:xfrm>
            <a:off x="869326" y="1302700"/>
            <a:ext cx="13635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Background</a:t>
            </a:r>
            <a:endParaRPr sz="1400" b="0" i="0" u="none" strike="noStrike" cap="none">
              <a:solidFill>
                <a:srgbClr val="000000"/>
              </a:solidFill>
              <a:latin typeface="Arial"/>
              <a:ea typeface="Arial"/>
              <a:cs typeface="Arial"/>
              <a:sym typeface="Arial"/>
            </a:endParaRPr>
          </a:p>
        </p:txBody>
      </p:sp>
      <p:sp>
        <p:nvSpPr>
          <p:cNvPr id="719" name="Google Shape;719;p9">
            <a:hlinkClick r:id="rId4" action="ppaction://hlinksldjump"/>
          </p:cNvPr>
          <p:cNvSpPr/>
          <p:nvPr/>
        </p:nvSpPr>
        <p:spPr>
          <a:xfrm>
            <a:off x="405478" y="1294855"/>
            <a:ext cx="198920" cy="205975"/>
          </a:xfrm>
          <a:custGeom>
            <a:avLst/>
            <a:gdLst/>
            <a:ahLst/>
            <a:cxnLst/>
            <a:rect l="l" t="t" r="r" b="b"/>
            <a:pathLst>
              <a:path w="3788950" h="3923333" extrusionOk="0">
                <a:moveTo>
                  <a:pt x="3715304" y="3556921"/>
                </a:moveTo>
                <a:cubicBezTo>
                  <a:pt x="3417934" y="3247644"/>
                  <a:pt x="3120754" y="2938177"/>
                  <a:pt x="2822431" y="2629852"/>
                </a:cubicBezTo>
                <a:cubicBezTo>
                  <a:pt x="2800618" y="2607278"/>
                  <a:pt x="2801380" y="2594896"/>
                  <a:pt x="2820430" y="2571845"/>
                </a:cubicBezTo>
                <a:cubicBezTo>
                  <a:pt x="2925872" y="2444020"/>
                  <a:pt x="3006740" y="2301240"/>
                  <a:pt x="3065128" y="2146459"/>
                </a:cubicBezTo>
                <a:cubicBezTo>
                  <a:pt x="3164950" y="1881950"/>
                  <a:pt x="3194668" y="1608868"/>
                  <a:pt x="3148186" y="1330071"/>
                </a:cubicBezTo>
                <a:cubicBezTo>
                  <a:pt x="3084749" y="949643"/>
                  <a:pt x="2904060" y="632936"/>
                  <a:pt x="2612214" y="381476"/>
                </a:cubicBezTo>
                <a:cubicBezTo>
                  <a:pt x="2402569" y="200787"/>
                  <a:pt x="2160824" y="83630"/>
                  <a:pt x="1888600" y="29432"/>
                </a:cubicBezTo>
                <a:cubicBezTo>
                  <a:pt x="1832116" y="18193"/>
                  <a:pt x="1773823" y="17336"/>
                  <a:pt x="1718483" y="0"/>
                </a:cubicBezTo>
                <a:lnTo>
                  <a:pt x="1695528" y="0"/>
                </a:lnTo>
                <a:cubicBezTo>
                  <a:pt x="1688765" y="6668"/>
                  <a:pt x="1680288" y="2953"/>
                  <a:pt x="1672573" y="3905"/>
                </a:cubicBezTo>
                <a:cubicBezTo>
                  <a:pt x="1664857" y="2858"/>
                  <a:pt x="1656285" y="6572"/>
                  <a:pt x="1649617" y="0"/>
                </a:cubicBezTo>
                <a:lnTo>
                  <a:pt x="1511695" y="0"/>
                </a:lnTo>
                <a:cubicBezTo>
                  <a:pt x="1507123" y="5048"/>
                  <a:pt x="1501027" y="3715"/>
                  <a:pt x="1495312" y="3905"/>
                </a:cubicBezTo>
                <a:cubicBezTo>
                  <a:pt x="1490931" y="3905"/>
                  <a:pt x="1486549" y="3905"/>
                  <a:pt x="1482073" y="3905"/>
                </a:cubicBezTo>
                <a:cubicBezTo>
                  <a:pt x="1476358" y="3619"/>
                  <a:pt x="1470262" y="4953"/>
                  <a:pt x="1465690" y="0"/>
                </a:cubicBezTo>
                <a:lnTo>
                  <a:pt x="1442734" y="0"/>
                </a:lnTo>
                <a:cubicBezTo>
                  <a:pt x="1422256" y="14764"/>
                  <a:pt x="1397491" y="11240"/>
                  <a:pt x="1374726" y="14288"/>
                </a:cubicBezTo>
                <a:cubicBezTo>
                  <a:pt x="1123456" y="46958"/>
                  <a:pt x="894475" y="137827"/>
                  <a:pt x="686926" y="281369"/>
                </a:cubicBezTo>
                <a:cubicBezTo>
                  <a:pt x="446705" y="447485"/>
                  <a:pt x="265635" y="664464"/>
                  <a:pt x="143429" y="930402"/>
                </a:cubicBezTo>
                <a:cubicBezTo>
                  <a:pt x="11317" y="1218057"/>
                  <a:pt x="-29069" y="1519142"/>
                  <a:pt x="20366" y="1830229"/>
                </a:cubicBezTo>
                <a:cubicBezTo>
                  <a:pt x="79516" y="2202275"/>
                  <a:pt x="252967" y="2514886"/>
                  <a:pt x="534145" y="2766251"/>
                </a:cubicBezTo>
                <a:cubicBezTo>
                  <a:pt x="764269" y="2971895"/>
                  <a:pt x="1032112" y="3102293"/>
                  <a:pt x="1337102" y="3148298"/>
                </a:cubicBezTo>
                <a:cubicBezTo>
                  <a:pt x="1741724" y="3209354"/>
                  <a:pt x="2118057" y="3128963"/>
                  <a:pt x="2460385" y="2901791"/>
                </a:cubicBezTo>
                <a:cubicBezTo>
                  <a:pt x="2485722" y="2885027"/>
                  <a:pt x="2498009" y="2886456"/>
                  <a:pt x="2519059" y="2908364"/>
                </a:cubicBezTo>
                <a:cubicBezTo>
                  <a:pt x="2817383" y="3220212"/>
                  <a:pt x="3116944" y="3531013"/>
                  <a:pt x="3416219" y="3842004"/>
                </a:cubicBezTo>
                <a:cubicBezTo>
                  <a:pt x="3426792" y="3853053"/>
                  <a:pt x="3437841" y="3863721"/>
                  <a:pt x="3449461" y="3873722"/>
                </a:cubicBezTo>
                <a:cubicBezTo>
                  <a:pt x="3547950" y="3958304"/>
                  <a:pt x="3698635" y="3931444"/>
                  <a:pt x="3761786" y="3818192"/>
                </a:cubicBezTo>
                <a:cubicBezTo>
                  <a:pt x="3810078" y="3731609"/>
                  <a:pt x="3793600" y="3638360"/>
                  <a:pt x="3715400" y="3557016"/>
                </a:cubicBezTo>
                <a:close/>
                <a:moveTo>
                  <a:pt x="1586086" y="2754535"/>
                </a:moveTo>
                <a:cubicBezTo>
                  <a:pt x="944291" y="2758059"/>
                  <a:pt x="415273" y="2229517"/>
                  <a:pt x="414701" y="1584389"/>
                </a:cubicBezTo>
                <a:cubicBezTo>
                  <a:pt x="414225" y="939832"/>
                  <a:pt x="941434" y="412623"/>
                  <a:pt x="1585609" y="413480"/>
                </a:cubicBezTo>
                <a:cubicBezTo>
                  <a:pt x="2230738" y="414337"/>
                  <a:pt x="2758137" y="943261"/>
                  <a:pt x="2754803" y="1585817"/>
                </a:cubicBezTo>
                <a:cubicBezTo>
                  <a:pt x="2751469" y="2232374"/>
                  <a:pt x="2232833" y="2750915"/>
                  <a:pt x="1586086" y="275444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720" name="Google Shape;720;p9">
            <a:hlinkClick r:id="rId6" action="ppaction://hlinksldjump"/>
          </p:cNvPr>
          <p:cNvSpPr txBox="1"/>
          <p:nvPr/>
        </p:nvSpPr>
        <p:spPr>
          <a:xfrm>
            <a:off x="869327" y="2200875"/>
            <a:ext cx="15240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Data Cleaning</a:t>
            </a:r>
            <a:endParaRPr sz="1400" b="0" i="0" u="none" strike="noStrike" cap="none">
              <a:solidFill>
                <a:srgbClr val="000000"/>
              </a:solidFill>
              <a:latin typeface="Arial"/>
              <a:ea typeface="Arial"/>
              <a:cs typeface="Arial"/>
              <a:sym typeface="Arial"/>
            </a:endParaRPr>
          </a:p>
        </p:txBody>
      </p:sp>
      <p:grpSp>
        <p:nvGrpSpPr>
          <p:cNvPr id="721" name="Google Shape;721;p9"/>
          <p:cNvGrpSpPr/>
          <p:nvPr/>
        </p:nvGrpSpPr>
        <p:grpSpPr>
          <a:xfrm>
            <a:off x="431322" y="2214773"/>
            <a:ext cx="203700" cy="203700"/>
            <a:chOff x="431322" y="2214773"/>
            <a:chExt cx="203700" cy="203700"/>
          </a:xfrm>
        </p:grpSpPr>
        <p:sp>
          <p:nvSpPr>
            <p:cNvPr id="722" name="Google Shape;722;p9">
              <a:hlinkClick r:id="rId6" action="ppaction://hlinksldjump"/>
            </p:cNvPr>
            <p:cNvSpPr/>
            <p:nvPr/>
          </p:nvSpPr>
          <p:spPr>
            <a:xfrm>
              <a:off x="431322" y="2214773"/>
              <a:ext cx="203700" cy="203700"/>
            </a:xfrm>
            <a:prstGeom prst="roundRect">
              <a:avLst>
                <a:gd name="adj" fmla="val 12600"/>
              </a:avLst>
            </a:prstGeom>
            <a:solidFill>
              <a:srgbClr val="C1C1C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723" name="Google Shape;723;p9" descr="Add with solid fill">
              <a:hlinkClick r:id="rId6" action="ppaction://hlinksldjump"/>
            </p:cNvPr>
            <p:cNvPicPr preferRelativeResize="0"/>
            <p:nvPr/>
          </p:nvPicPr>
          <p:blipFill rotWithShape="1">
            <a:blip r:embed="rId7">
              <a:alphaModFix/>
            </a:blip>
            <a:srcRect/>
            <a:stretch/>
          </p:blipFill>
          <p:spPr>
            <a:xfrm>
              <a:off x="472263" y="2255714"/>
              <a:ext cx="121788" cy="121788"/>
            </a:xfrm>
            <a:prstGeom prst="rect">
              <a:avLst/>
            </a:prstGeom>
            <a:noFill/>
            <a:ln>
              <a:noFill/>
            </a:ln>
          </p:spPr>
        </p:pic>
      </p:grpSp>
      <p:grpSp>
        <p:nvGrpSpPr>
          <p:cNvPr id="724" name="Google Shape;724;p9"/>
          <p:cNvGrpSpPr/>
          <p:nvPr/>
        </p:nvGrpSpPr>
        <p:grpSpPr>
          <a:xfrm>
            <a:off x="431336" y="2660278"/>
            <a:ext cx="203692" cy="203692"/>
            <a:chOff x="431321" y="3254199"/>
            <a:chExt cx="265500" cy="265500"/>
          </a:xfrm>
        </p:grpSpPr>
        <p:sp>
          <p:nvSpPr>
            <p:cNvPr id="725" name="Google Shape;725;p9">
              <a:hlinkClick r:id="rId8" action="ppaction://hlinksldjump"/>
            </p:cNvPr>
            <p:cNvSpPr/>
            <p:nvPr/>
          </p:nvSpPr>
          <p:spPr>
            <a:xfrm>
              <a:off x="431321" y="3254199"/>
              <a:ext cx="265500" cy="265500"/>
            </a:xfrm>
            <a:prstGeom prst="roundRect">
              <a:avLst>
                <a:gd name="adj" fmla="val 12600"/>
              </a:avLst>
            </a:prstGeom>
            <a:gradFill>
              <a:gsLst>
                <a:gs pos="0">
                  <a:srgbClr val="4224B0"/>
                </a:gs>
                <a:gs pos="11000">
                  <a:srgbClr val="4224B0"/>
                </a:gs>
                <a:gs pos="100000">
                  <a:srgbClr val="7F93A0"/>
                </a:gs>
              </a:gsLst>
              <a:lin ang="2700006"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726" name="Google Shape;726;p9" descr="Heart with solid fill">
              <a:hlinkClick r:id="rId8" action="ppaction://hlinksldjump"/>
            </p:cNvPr>
            <p:cNvSpPr/>
            <p:nvPr/>
          </p:nvSpPr>
          <p:spPr>
            <a:xfrm>
              <a:off x="498181" y="3324518"/>
              <a:ext cx="131159" cy="124273"/>
            </a:xfrm>
            <a:custGeom>
              <a:avLst/>
              <a:gdLst/>
              <a:ahLst/>
              <a:cxnLst/>
              <a:rect l="l" t="t" r="r" b="b"/>
              <a:pathLst>
                <a:path w="647700" h="613696" extrusionOk="0">
                  <a:moveTo>
                    <a:pt x="323850" y="127922"/>
                  </a:moveTo>
                  <a:cubicBezTo>
                    <a:pt x="203835" y="-110203"/>
                    <a:pt x="0" y="32672"/>
                    <a:pt x="0" y="166022"/>
                  </a:cubicBezTo>
                  <a:cubicBezTo>
                    <a:pt x="0" y="366047"/>
                    <a:pt x="323850" y="613697"/>
                    <a:pt x="323850" y="613697"/>
                  </a:cubicBezTo>
                  <a:cubicBezTo>
                    <a:pt x="323850" y="613697"/>
                    <a:pt x="647700" y="366047"/>
                    <a:pt x="647700" y="166022"/>
                  </a:cubicBezTo>
                  <a:cubicBezTo>
                    <a:pt x="647700" y="32672"/>
                    <a:pt x="443865" y="-110203"/>
                    <a:pt x="323850" y="12792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727" name="Google Shape;727;p9">
            <a:hlinkClick r:id="rId8" action="ppaction://hlinksldjump"/>
          </p:cNvPr>
          <p:cNvSpPr txBox="1"/>
          <p:nvPr/>
        </p:nvSpPr>
        <p:spPr>
          <a:xfrm>
            <a:off x="869323" y="2649959"/>
            <a:ext cx="11481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EDA</a:t>
            </a:r>
            <a:endParaRPr sz="1400" b="0" i="0" u="none" strike="noStrike" cap="none">
              <a:solidFill>
                <a:srgbClr val="000000"/>
              </a:solidFill>
              <a:latin typeface="Arial"/>
              <a:ea typeface="Arial"/>
              <a:cs typeface="Arial"/>
              <a:sym typeface="Arial"/>
            </a:endParaRPr>
          </a:p>
        </p:txBody>
      </p:sp>
      <p:sp>
        <p:nvSpPr>
          <p:cNvPr id="728" name="Google Shape;728;p9"/>
          <p:cNvSpPr txBox="1"/>
          <p:nvPr/>
        </p:nvSpPr>
        <p:spPr>
          <a:xfrm>
            <a:off x="869326" y="3479250"/>
            <a:ext cx="16650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1ED760"/>
                </a:solidFill>
                <a:latin typeface="Poppins Medium"/>
                <a:ea typeface="Poppins Medium"/>
                <a:cs typeface="Poppins Medium"/>
                <a:sym typeface="Poppins Medium"/>
              </a:rPr>
              <a:t>Dashboard</a:t>
            </a:r>
            <a:endParaRPr sz="1400" b="0" i="0" u="none" strike="noStrike" cap="none">
              <a:solidFill>
                <a:srgbClr val="1ED760"/>
              </a:solidFill>
              <a:latin typeface="Arial"/>
              <a:ea typeface="Arial"/>
              <a:cs typeface="Arial"/>
              <a:sym typeface="Arial"/>
            </a:endParaRPr>
          </a:p>
        </p:txBody>
      </p:sp>
      <p:sp>
        <p:nvSpPr>
          <p:cNvPr id="729" name="Google Shape;729;p9"/>
          <p:cNvSpPr/>
          <p:nvPr/>
        </p:nvSpPr>
        <p:spPr>
          <a:xfrm>
            <a:off x="470506" y="3479247"/>
            <a:ext cx="154868" cy="204940"/>
          </a:xfrm>
          <a:custGeom>
            <a:avLst/>
            <a:gdLst/>
            <a:ahLst/>
            <a:cxnLst/>
            <a:rect l="l" t="t" r="r" b="b"/>
            <a:pathLst>
              <a:path w="469298" h="621030" extrusionOk="0">
                <a:moveTo>
                  <a:pt x="467584" y="62389"/>
                </a:moveTo>
                <a:cubicBezTo>
                  <a:pt x="461298" y="29813"/>
                  <a:pt x="431294" y="-95"/>
                  <a:pt x="394242" y="0"/>
                </a:cubicBezTo>
                <a:cubicBezTo>
                  <a:pt x="287847" y="286"/>
                  <a:pt x="181453" y="0"/>
                  <a:pt x="75059" y="191"/>
                </a:cubicBezTo>
                <a:cubicBezTo>
                  <a:pt x="67248" y="191"/>
                  <a:pt x="59343" y="762"/>
                  <a:pt x="51913" y="3715"/>
                </a:cubicBezTo>
                <a:cubicBezTo>
                  <a:pt x="23910" y="15145"/>
                  <a:pt x="6860" y="35624"/>
                  <a:pt x="1240" y="65342"/>
                </a:cubicBezTo>
                <a:cubicBezTo>
                  <a:pt x="-665" y="75533"/>
                  <a:pt x="192" y="85916"/>
                  <a:pt x="192" y="96203"/>
                </a:cubicBezTo>
                <a:cubicBezTo>
                  <a:pt x="192" y="260985"/>
                  <a:pt x="192" y="425672"/>
                  <a:pt x="192" y="590455"/>
                </a:cubicBezTo>
                <a:cubicBezTo>
                  <a:pt x="192" y="608838"/>
                  <a:pt x="6384" y="617125"/>
                  <a:pt x="22671" y="621030"/>
                </a:cubicBezTo>
                <a:lnTo>
                  <a:pt x="32387" y="621030"/>
                </a:lnTo>
                <a:cubicBezTo>
                  <a:pt x="37626" y="620268"/>
                  <a:pt x="42483" y="618744"/>
                  <a:pt x="46674" y="615315"/>
                </a:cubicBezTo>
                <a:cubicBezTo>
                  <a:pt x="51437" y="611315"/>
                  <a:pt x="56771" y="607981"/>
                  <a:pt x="61819" y="604171"/>
                </a:cubicBezTo>
                <a:cubicBezTo>
                  <a:pt x="117064" y="562737"/>
                  <a:pt x="172214" y="521399"/>
                  <a:pt x="227364" y="479965"/>
                </a:cubicBezTo>
                <a:cubicBezTo>
                  <a:pt x="232380" y="476155"/>
                  <a:pt x="237333" y="476091"/>
                  <a:pt x="242223" y="479774"/>
                </a:cubicBezTo>
                <a:cubicBezTo>
                  <a:pt x="301754" y="524447"/>
                  <a:pt x="361380" y="569119"/>
                  <a:pt x="420912" y="613791"/>
                </a:cubicBezTo>
                <a:cubicBezTo>
                  <a:pt x="425484" y="617220"/>
                  <a:pt x="430151" y="620078"/>
                  <a:pt x="435866" y="621030"/>
                </a:cubicBezTo>
                <a:lnTo>
                  <a:pt x="445581" y="621030"/>
                </a:lnTo>
                <a:cubicBezTo>
                  <a:pt x="462155" y="617792"/>
                  <a:pt x="469108" y="609410"/>
                  <a:pt x="469299" y="592265"/>
                </a:cubicBezTo>
                <a:cubicBezTo>
                  <a:pt x="469299" y="591027"/>
                  <a:pt x="469299" y="589884"/>
                  <a:pt x="469299" y="588645"/>
                </a:cubicBezTo>
                <a:cubicBezTo>
                  <a:pt x="469299" y="419100"/>
                  <a:pt x="469299" y="249460"/>
                  <a:pt x="469299" y="79915"/>
                </a:cubicBezTo>
                <a:cubicBezTo>
                  <a:pt x="469299" y="74009"/>
                  <a:pt x="468822" y="68199"/>
                  <a:pt x="467679" y="62484"/>
                </a:cubicBezTo>
                <a:close/>
                <a:moveTo>
                  <a:pt x="415292" y="543211"/>
                </a:moveTo>
                <a:cubicBezTo>
                  <a:pt x="382716" y="518732"/>
                  <a:pt x="351093" y="495015"/>
                  <a:pt x="319470" y="471297"/>
                </a:cubicBezTo>
                <a:cubicBezTo>
                  <a:pt x="297372" y="454724"/>
                  <a:pt x="275274" y="438055"/>
                  <a:pt x="253176" y="421577"/>
                </a:cubicBezTo>
                <a:cubicBezTo>
                  <a:pt x="239937" y="411671"/>
                  <a:pt x="229459" y="411766"/>
                  <a:pt x="216315" y="421577"/>
                </a:cubicBezTo>
                <a:cubicBezTo>
                  <a:pt x="164022" y="460820"/>
                  <a:pt x="111730" y="500063"/>
                  <a:pt x="59438" y="539211"/>
                </a:cubicBezTo>
                <a:cubicBezTo>
                  <a:pt x="58009" y="540258"/>
                  <a:pt x="56580" y="541306"/>
                  <a:pt x="55152" y="542354"/>
                </a:cubicBezTo>
                <a:cubicBezTo>
                  <a:pt x="53151" y="541116"/>
                  <a:pt x="54009" y="539306"/>
                  <a:pt x="54009" y="537877"/>
                </a:cubicBezTo>
                <a:cubicBezTo>
                  <a:pt x="54009" y="385191"/>
                  <a:pt x="54009" y="232601"/>
                  <a:pt x="54009" y="79915"/>
                </a:cubicBezTo>
                <a:cubicBezTo>
                  <a:pt x="54009" y="62770"/>
                  <a:pt x="64391" y="52388"/>
                  <a:pt x="81536" y="52388"/>
                </a:cubicBezTo>
                <a:cubicBezTo>
                  <a:pt x="183739" y="52388"/>
                  <a:pt x="285847" y="52388"/>
                  <a:pt x="388050" y="52388"/>
                </a:cubicBezTo>
                <a:cubicBezTo>
                  <a:pt x="405195" y="52388"/>
                  <a:pt x="415578" y="62770"/>
                  <a:pt x="415578" y="79915"/>
                </a:cubicBezTo>
                <a:cubicBezTo>
                  <a:pt x="415578" y="232601"/>
                  <a:pt x="415578" y="385191"/>
                  <a:pt x="415578" y="537877"/>
                </a:cubicBezTo>
                <a:cubicBezTo>
                  <a:pt x="415578" y="539211"/>
                  <a:pt x="415482" y="540544"/>
                  <a:pt x="415387" y="543020"/>
                </a:cubicBezTo>
                <a:close/>
              </a:path>
            </a:pathLst>
          </a:custGeom>
          <a:solidFill>
            <a:srgbClr val="1ED76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730" name="Google Shape;730;p9">
            <a:hlinkClick r:id="rId9" action="ppaction://hlinksldjump"/>
          </p:cNvPr>
          <p:cNvSpPr txBox="1"/>
          <p:nvPr/>
        </p:nvSpPr>
        <p:spPr>
          <a:xfrm>
            <a:off x="869325" y="3932025"/>
            <a:ext cx="13635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Data Modeling </a:t>
            </a:r>
            <a:endParaRPr sz="1400" b="0" i="0" u="none" strike="noStrike" cap="none">
              <a:solidFill>
                <a:srgbClr val="000000"/>
              </a:solidFill>
              <a:latin typeface="Arial"/>
              <a:ea typeface="Arial"/>
              <a:cs typeface="Arial"/>
              <a:sym typeface="Arial"/>
            </a:endParaRPr>
          </a:p>
        </p:txBody>
      </p:sp>
      <p:sp>
        <p:nvSpPr>
          <p:cNvPr id="731" name="Google Shape;731;p9">
            <a:hlinkClick r:id="rId9" action="ppaction://hlinksldjump"/>
          </p:cNvPr>
          <p:cNvSpPr/>
          <p:nvPr/>
        </p:nvSpPr>
        <p:spPr>
          <a:xfrm>
            <a:off x="457357" y="3958031"/>
            <a:ext cx="174838" cy="205723"/>
          </a:xfrm>
          <a:custGeom>
            <a:avLst/>
            <a:gdLst/>
            <a:ahLst/>
            <a:cxnLst/>
            <a:rect l="l" t="t" r="r" b="b"/>
            <a:pathLst>
              <a:path w="254310" h="299233" extrusionOk="0">
                <a:moveTo>
                  <a:pt x="250564" y="139515"/>
                </a:moveTo>
                <a:cubicBezTo>
                  <a:pt x="238951" y="123995"/>
                  <a:pt x="227338" y="108453"/>
                  <a:pt x="215595" y="93041"/>
                </a:cubicBezTo>
                <a:cubicBezTo>
                  <a:pt x="213782" y="90667"/>
                  <a:pt x="213458" y="89221"/>
                  <a:pt x="215466" y="86609"/>
                </a:cubicBezTo>
                <a:cubicBezTo>
                  <a:pt x="227273" y="71218"/>
                  <a:pt x="238800" y="55655"/>
                  <a:pt x="250434" y="40135"/>
                </a:cubicBezTo>
                <a:cubicBezTo>
                  <a:pt x="252355" y="37588"/>
                  <a:pt x="253910" y="34890"/>
                  <a:pt x="254190" y="31631"/>
                </a:cubicBezTo>
                <a:cubicBezTo>
                  <a:pt x="255054" y="21896"/>
                  <a:pt x="248341" y="14924"/>
                  <a:pt x="238001" y="14924"/>
                </a:cubicBezTo>
                <a:cubicBezTo>
                  <a:pt x="179785" y="14924"/>
                  <a:pt x="121569" y="14924"/>
                  <a:pt x="63353" y="14967"/>
                </a:cubicBezTo>
                <a:cubicBezTo>
                  <a:pt x="61001" y="14967"/>
                  <a:pt x="59835" y="14773"/>
                  <a:pt x="59360" y="11923"/>
                </a:cubicBezTo>
                <a:cubicBezTo>
                  <a:pt x="58173" y="5102"/>
                  <a:pt x="52539" y="418"/>
                  <a:pt x="45999" y="30"/>
                </a:cubicBezTo>
                <a:cubicBezTo>
                  <a:pt x="38962" y="-380"/>
                  <a:pt x="32983" y="3483"/>
                  <a:pt x="30716" y="9916"/>
                </a:cubicBezTo>
                <a:cubicBezTo>
                  <a:pt x="29896" y="12269"/>
                  <a:pt x="29788" y="14708"/>
                  <a:pt x="29788" y="17169"/>
                </a:cubicBezTo>
                <a:cubicBezTo>
                  <a:pt x="29788" y="58310"/>
                  <a:pt x="29788" y="99474"/>
                  <a:pt x="29788" y="140615"/>
                </a:cubicBezTo>
                <a:lnTo>
                  <a:pt x="29788" y="156049"/>
                </a:lnTo>
                <a:cubicBezTo>
                  <a:pt x="29788" y="192636"/>
                  <a:pt x="29745" y="229223"/>
                  <a:pt x="29853" y="265811"/>
                </a:cubicBezTo>
                <a:cubicBezTo>
                  <a:pt x="29853" y="268725"/>
                  <a:pt x="29141" y="269631"/>
                  <a:pt x="26205" y="269437"/>
                </a:cubicBezTo>
                <a:cubicBezTo>
                  <a:pt x="22255" y="269178"/>
                  <a:pt x="18262" y="269286"/>
                  <a:pt x="14290" y="269437"/>
                </a:cubicBezTo>
                <a:cubicBezTo>
                  <a:pt x="6152" y="269761"/>
                  <a:pt x="43" y="276129"/>
                  <a:pt x="0" y="284180"/>
                </a:cubicBezTo>
                <a:cubicBezTo>
                  <a:pt x="-43" y="292274"/>
                  <a:pt x="5979" y="299031"/>
                  <a:pt x="14052" y="299095"/>
                </a:cubicBezTo>
                <a:cubicBezTo>
                  <a:pt x="34515" y="299290"/>
                  <a:pt x="54957" y="299268"/>
                  <a:pt x="75420" y="299095"/>
                </a:cubicBezTo>
                <a:cubicBezTo>
                  <a:pt x="83493" y="299031"/>
                  <a:pt x="89709" y="292318"/>
                  <a:pt x="89752" y="284331"/>
                </a:cubicBezTo>
                <a:cubicBezTo>
                  <a:pt x="89796" y="276258"/>
                  <a:pt x="83449" y="269696"/>
                  <a:pt x="75182" y="269415"/>
                </a:cubicBezTo>
                <a:cubicBezTo>
                  <a:pt x="71211" y="269286"/>
                  <a:pt x="67217" y="269156"/>
                  <a:pt x="63267" y="269437"/>
                </a:cubicBezTo>
                <a:cubicBezTo>
                  <a:pt x="60202" y="269674"/>
                  <a:pt x="59706" y="268552"/>
                  <a:pt x="59706" y="265746"/>
                </a:cubicBezTo>
                <a:cubicBezTo>
                  <a:pt x="59813" y="233238"/>
                  <a:pt x="59813" y="200752"/>
                  <a:pt x="59706" y="168245"/>
                </a:cubicBezTo>
                <a:cubicBezTo>
                  <a:pt x="59706" y="165266"/>
                  <a:pt x="60245" y="164381"/>
                  <a:pt x="63440" y="164381"/>
                </a:cubicBezTo>
                <a:cubicBezTo>
                  <a:pt x="120965" y="164489"/>
                  <a:pt x="178469" y="164467"/>
                  <a:pt x="235994" y="164467"/>
                </a:cubicBezTo>
                <a:cubicBezTo>
                  <a:pt x="237505" y="164467"/>
                  <a:pt x="239037" y="164467"/>
                  <a:pt x="240548" y="164381"/>
                </a:cubicBezTo>
                <a:cubicBezTo>
                  <a:pt x="244736" y="164143"/>
                  <a:pt x="248146" y="162309"/>
                  <a:pt x="250823" y="159092"/>
                </a:cubicBezTo>
                <a:cubicBezTo>
                  <a:pt x="255550" y="153394"/>
                  <a:pt x="255485" y="146076"/>
                  <a:pt x="250542" y="139471"/>
                </a:cubicBezTo>
                <a:close/>
                <a:moveTo>
                  <a:pt x="228374" y="147091"/>
                </a:moveTo>
                <a:cubicBezTo>
                  <a:pt x="175360" y="147091"/>
                  <a:pt x="122325" y="147091"/>
                  <a:pt x="69311" y="147091"/>
                </a:cubicBezTo>
                <a:cubicBezTo>
                  <a:pt x="63375" y="147091"/>
                  <a:pt x="59770" y="143788"/>
                  <a:pt x="59749" y="138349"/>
                </a:cubicBezTo>
                <a:cubicBezTo>
                  <a:pt x="59749" y="105906"/>
                  <a:pt x="59749" y="73463"/>
                  <a:pt x="59749" y="40999"/>
                </a:cubicBezTo>
                <a:cubicBezTo>
                  <a:pt x="59749" y="35559"/>
                  <a:pt x="63353" y="32257"/>
                  <a:pt x="69311" y="32257"/>
                </a:cubicBezTo>
                <a:cubicBezTo>
                  <a:pt x="122325" y="32257"/>
                  <a:pt x="175360" y="32257"/>
                  <a:pt x="228374" y="32257"/>
                </a:cubicBezTo>
                <a:cubicBezTo>
                  <a:pt x="228849" y="32257"/>
                  <a:pt x="229302" y="32300"/>
                  <a:pt x="230166" y="32321"/>
                </a:cubicBezTo>
                <a:cubicBezTo>
                  <a:pt x="221661" y="42682"/>
                  <a:pt x="213437" y="52720"/>
                  <a:pt x="205191" y="62757"/>
                </a:cubicBezTo>
                <a:cubicBezTo>
                  <a:pt x="199428" y="69772"/>
                  <a:pt x="193665" y="76787"/>
                  <a:pt x="187901" y="83824"/>
                </a:cubicBezTo>
                <a:cubicBezTo>
                  <a:pt x="184469" y="88012"/>
                  <a:pt x="184491" y="91358"/>
                  <a:pt x="187901" y="95524"/>
                </a:cubicBezTo>
                <a:cubicBezTo>
                  <a:pt x="201522" y="112123"/>
                  <a:pt x="215142" y="128722"/>
                  <a:pt x="228763" y="145343"/>
                </a:cubicBezTo>
                <a:cubicBezTo>
                  <a:pt x="229130" y="145796"/>
                  <a:pt x="229496" y="146249"/>
                  <a:pt x="229842" y="146702"/>
                </a:cubicBezTo>
                <a:cubicBezTo>
                  <a:pt x="229410" y="147350"/>
                  <a:pt x="228806" y="147069"/>
                  <a:pt x="228309" y="147069"/>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732" name="Google Shape;732;p9">
            <a:hlinkClick r:id="rId10" action="ppaction://hlinksldjump"/>
          </p:cNvPr>
          <p:cNvSpPr txBox="1"/>
          <p:nvPr/>
        </p:nvSpPr>
        <p:spPr>
          <a:xfrm>
            <a:off x="869326" y="4384775"/>
            <a:ext cx="11481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Conclusion</a:t>
            </a:r>
            <a:endParaRPr sz="1400" b="0" i="0" u="none" strike="noStrike" cap="none">
              <a:solidFill>
                <a:srgbClr val="000000"/>
              </a:solidFill>
              <a:latin typeface="Arial"/>
              <a:ea typeface="Arial"/>
              <a:cs typeface="Arial"/>
              <a:sym typeface="Arial"/>
            </a:endParaRPr>
          </a:p>
        </p:txBody>
      </p:sp>
      <p:grpSp>
        <p:nvGrpSpPr>
          <p:cNvPr id="733" name="Google Shape;733;p9"/>
          <p:cNvGrpSpPr/>
          <p:nvPr/>
        </p:nvGrpSpPr>
        <p:grpSpPr>
          <a:xfrm>
            <a:off x="441647" y="4384743"/>
            <a:ext cx="203663" cy="203663"/>
            <a:chOff x="5762625" y="3095625"/>
            <a:chExt cx="665130" cy="665130"/>
          </a:xfrm>
        </p:grpSpPr>
        <p:sp>
          <p:nvSpPr>
            <p:cNvPr id="734" name="Google Shape;734;p9">
              <a:hlinkClick r:id="rId10" action="ppaction://hlinksldjump"/>
            </p:cNvPr>
            <p:cNvSpPr/>
            <p:nvPr/>
          </p:nvSpPr>
          <p:spPr>
            <a:xfrm>
              <a:off x="5762625" y="3095625"/>
              <a:ext cx="665130" cy="665130"/>
            </a:xfrm>
            <a:custGeom>
              <a:avLst/>
              <a:gdLst/>
              <a:ahLst/>
              <a:cxnLst/>
              <a:rect l="l" t="t" r="r" b="b"/>
              <a:pathLst>
                <a:path w="665130" h="665130" extrusionOk="0">
                  <a:moveTo>
                    <a:pt x="663035" y="100298"/>
                  </a:moveTo>
                  <a:cubicBezTo>
                    <a:pt x="650938" y="40481"/>
                    <a:pt x="601599" y="95"/>
                    <a:pt x="540639" y="0"/>
                  </a:cubicBezTo>
                  <a:cubicBezTo>
                    <a:pt x="471392" y="0"/>
                    <a:pt x="402050" y="0"/>
                    <a:pt x="332804" y="0"/>
                  </a:cubicBezTo>
                  <a:cubicBezTo>
                    <a:pt x="263557" y="0"/>
                    <a:pt x="193643" y="0"/>
                    <a:pt x="124111" y="0"/>
                  </a:cubicBezTo>
                  <a:cubicBezTo>
                    <a:pt x="54388" y="191"/>
                    <a:pt x="95" y="54483"/>
                    <a:pt x="0" y="124397"/>
                  </a:cubicBezTo>
                  <a:cubicBezTo>
                    <a:pt x="0" y="263176"/>
                    <a:pt x="0" y="401955"/>
                    <a:pt x="0" y="540830"/>
                  </a:cubicBezTo>
                  <a:cubicBezTo>
                    <a:pt x="0" y="549021"/>
                    <a:pt x="572" y="557117"/>
                    <a:pt x="2191" y="565118"/>
                  </a:cubicBezTo>
                  <a:cubicBezTo>
                    <a:pt x="14478" y="624840"/>
                    <a:pt x="63818" y="665131"/>
                    <a:pt x="124778" y="665131"/>
                  </a:cubicBezTo>
                  <a:cubicBezTo>
                    <a:pt x="260414" y="665131"/>
                    <a:pt x="395954" y="665131"/>
                    <a:pt x="531590" y="665131"/>
                  </a:cubicBezTo>
                  <a:cubicBezTo>
                    <a:pt x="539020" y="665131"/>
                    <a:pt x="546354" y="664845"/>
                    <a:pt x="553784" y="663988"/>
                  </a:cubicBezTo>
                  <a:cubicBezTo>
                    <a:pt x="618744" y="656749"/>
                    <a:pt x="665131" y="605504"/>
                    <a:pt x="665131" y="540258"/>
                  </a:cubicBezTo>
                  <a:cubicBezTo>
                    <a:pt x="665131" y="401669"/>
                    <a:pt x="665131" y="263081"/>
                    <a:pt x="665131" y="124587"/>
                  </a:cubicBezTo>
                  <a:cubicBezTo>
                    <a:pt x="665131" y="116396"/>
                    <a:pt x="664559" y="108299"/>
                    <a:pt x="662940" y="100203"/>
                  </a:cubicBezTo>
                  <a:close/>
                  <a:moveTo>
                    <a:pt x="47530" y="126683"/>
                  </a:moveTo>
                  <a:cubicBezTo>
                    <a:pt x="47530" y="79820"/>
                    <a:pt x="79915" y="47530"/>
                    <a:pt x="126778" y="47530"/>
                  </a:cubicBezTo>
                  <a:cubicBezTo>
                    <a:pt x="264128" y="47530"/>
                    <a:pt x="401384" y="47530"/>
                    <a:pt x="538734" y="47530"/>
                  </a:cubicBezTo>
                  <a:cubicBezTo>
                    <a:pt x="585216" y="47530"/>
                    <a:pt x="617696" y="79915"/>
                    <a:pt x="617696" y="126206"/>
                  </a:cubicBezTo>
                  <a:cubicBezTo>
                    <a:pt x="617696" y="230315"/>
                    <a:pt x="617696" y="334518"/>
                    <a:pt x="617696" y="438626"/>
                  </a:cubicBezTo>
                  <a:lnTo>
                    <a:pt x="617696" y="446246"/>
                  </a:lnTo>
                  <a:cubicBezTo>
                    <a:pt x="582263" y="410813"/>
                    <a:pt x="547973" y="376523"/>
                    <a:pt x="513779" y="342233"/>
                  </a:cubicBezTo>
                  <a:cubicBezTo>
                    <a:pt x="508921" y="337375"/>
                    <a:pt x="503777" y="333375"/>
                    <a:pt x="496729" y="332708"/>
                  </a:cubicBezTo>
                  <a:cubicBezTo>
                    <a:pt x="488156" y="331851"/>
                    <a:pt x="481489" y="335280"/>
                    <a:pt x="475583" y="341281"/>
                  </a:cubicBezTo>
                  <a:cubicBezTo>
                    <a:pt x="444722" y="372332"/>
                    <a:pt x="413575" y="403193"/>
                    <a:pt x="382810" y="434340"/>
                  </a:cubicBezTo>
                  <a:cubicBezTo>
                    <a:pt x="378619" y="438531"/>
                    <a:pt x="376714" y="438245"/>
                    <a:pt x="372713" y="434340"/>
                  </a:cubicBezTo>
                  <a:cubicBezTo>
                    <a:pt x="306896" y="368237"/>
                    <a:pt x="240887" y="302324"/>
                    <a:pt x="174974" y="236411"/>
                  </a:cubicBezTo>
                  <a:cubicBezTo>
                    <a:pt x="160592" y="222028"/>
                    <a:pt x="148495" y="221933"/>
                    <a:pt x="134207" y="236220"/>
                  </a:cubicBezTo>
                  <a:cubicBezTo>
                    <a:pt x="105728" y="264700"/>
                    <a:pt x="77248" y="293180"/>
                    <a:pt x="48673" y="321755"/>
                  </a:cubicBezTo>
                  <a:cubicBezTo>
                    <a:pt x="46673" y="319564"/>
                    <a:pt x="47625" y="317278"/>
                    <a:pt x="47625" y="315182"/>
                  </a:cubicBezTo>
                  <a:cubicBezTo>
                    <a:pt x="47625" y="252317"/>
                    <a:pt x="47625" y="189548"/>
                    <a:pt x="47625" y="126683"/>
                  </a:cubicBezTo>
                  <a:close/>
                  <a:moveTo>
                    <a:pt x="487299" y="617696"/>
                  </a:moveTo>
                  <a:lnTo>
                    <a:pt x="356711" y="617696"/>
                  </a:lnTo>
                  <a:cubicBezTo>
                    <a:pt x="279749" y="617696"/>
                    <a:pt x="202787" y="617696"/>
                    <a:pt x="125825" y="617696"/>
                  </a:cubicBezTo>
                  <a:cubicBezTo>
                    <a:pt x="85153" y="617696"/>
                    <a:pt x="55055" y="592169"/>
                    <a:pt x="48387" y="552355"/>
                  </a:cubicBezTo>
                  <a:cubicBezTo>
                    <a:pt x="47720" y="548450"/>
                    <a:pt x="47625" y="544449"/>
                    <a:pt x="47625" y="540544"/>
                  </a:cubicBezTo>
                  <a:cubicBezTo>
                    <a:pt x="47625" y="492252"/>
                    <a:pt x="47625" y="444056"/>
                    <a:pt x="47530" y="395764"/>
                  </a:cubicBezTo>
                  <a:cubicBezTo>
                    <a:pt x="47530" y="391382"/>
                    <a:pt x="48959" y="388525"/>
                    <a:pt x="52007" y="385572"/>
                  </a:cubicBezTo>
                  <a:cubicBezTo>
                    <a:pt x="84677" y="353092"/>
                    <a:pt x="117158" y="320612"/>
                    <a:pt x="149638" y="287941"/>
                  </a:cubicBezTo>
                  <a:cubicBezTo>
                    <a:pt x="153162" y="284417"/>
                    <a:pt x="154972" y="283178"/>
                    <a:pt x="159258" y="287560"/>
                  </a:cubicBezTo>
                  <a:cubicBezTo>
                    <a:pt x="267557" y="396145"/>
                    <a:pt x="376047" y="504635"/>
                    <a:pt x="484537" y="613124"/>
                  </a:cubicBezTo>
                  <a:cubicBezTo>
                    <a:pt x="485680" y="614267"/>
                    <a:pt x="487013" y="615315"/>
                    <a:pt x="488347" y="616363"/>
                  </a:cubicBezTo>
                  <a:cubicBezTo>
                    <a:pt x="488061" y="616839"/>
                    <a:pt x="487680" y="617315"/>
                    <a:pt x="487394" y="617792"/>
                  </a:cubicBezTo>
                  <a:close/>
                  <a:moveTo>
                    <a:pt x="597503" y="593217"/>
                  </a:moveTo>
                  <a:cubicBezTo>
                    <a:pt x="587312" y="604171"/>
                    <a:pt x="574929" y="611410"/>
                    <a:pt x="560451" y="615220"/>
                  </a:cubicBezTo>
                  <a:cubicBezTo>
                    <a:pt x="556641" y="616172"/>
                    <a:pt x="554165" y="615791"/>
                    <a:pt x="551307" y="612934"/>
                  </a:cubicBezTo>
                  <a:cubicBezTo>
                    <a:pt x="505968" y="567404"/>
                    <a:pt x="460439" y="521875"/>
                    <a:pt x="414909" y="476536"/>
                  </a:cubicBezTo>
                  <a:cubicBezTo>
                    <a:pt x="412051" y="473678"/>
                    <a:pt x="411671" y="472250"/>
                    <a:pt x="414814" y="469201"/>
                  </a:cubicBezTo>
                  <a:cubicBezTo>
                    <a:pt x="440150" y="444151"/>
                    <a:pt x="465296" y="419005"/>
                    <a:pt x="490347" y="393668"/>
                  </a:cubicBezTo>
                  <a:cubicBezTo>
                    <a:pt x="493205" y="390811"/>
                    <a:pt x="494729" y="390335"/>
                    <a:pt x="497872" y="393478"/>
                  </a:cubicBezTo>
                  <a:cubicBezTo>
                    <a:pt x="536734" y="432625"/>
                    <a:pt x="575786" y="471583"/>
                    <a:pt x="614839" y="510540"/>
                  </a:cubicBezTo>
                  <a:cubicBezTo>
                    <a:pt x="616934" y="512636"/>
                    <a:pt x="617887" y="514731"/>
                    <a:pt x="617792" y="517684"/>
                  </a:cubicBezTo>
                  <a:cubicBezTo>
                    <a:pt x="617601" y="522637"/>
                    <a:pt x="617792" y="527590"/>
                    <a:pt x="617792" y="534734"/>
                  </a:cubicBezTo>
                  <a:cubicBezTo>
                    <a:pt x="619125" y="555498"/>
                    <a:pt x="613505" y="576167"/>
                    <a:pt x="597599" y="59331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735" name="Google Shape;735;p9">
              <a:hlinkClick r:id="rId10" action="ppaction://hlinksldjump"/>
            </p:cNvPr>
            <p:cNvSpPr/>
            <p:nvPr/>
          </p:nvSpPr>
          <p:spPr>
            <a:xfrm>
              <a:off x="6166578" y="3190683"/>
              <a:ext cx="166213" cy="166307"/>
            </a:xfrm>
            <a:custGeom>
              <a:avLst/>
              <a:gdLst/>
              <a:ahLst/>
              <a:cxnLst/>
              <a:rect l="l" t="t" r="r" b="b"/>
              <a:pathLst>
                <a:path w="166213" h="166307" extrusionOk="0">
                  <a:moveTo>
                    <a:pt x="83345" y="166307"/>
                  </a:moveTo>
                  <a:cubicBezTo>
                    <a:pt x="128589" y="166307"/>
                    <a:pt x="166022" y="129160"/>
                    <a:pt x="166213" y="83821"/>
                  </a:cubicBezTo>
                  <a:cubicBezTo>
                    <a:pt x="166403" y="37529"/>
                    <a:pt x="129351" y="191"/>
                    <a:pt x="83250" y="1"/>
                  </a:cubicBezTo>
                  <a:cubicBezTo>
                    <a:pt x="37911" y="-190"/>
                    <a:pt x="287" y="36958"/>
                    <a:pt x="2" y="82011"/>
                  </a:cubicBezTo>
                  <a:cubicBezTo>
                    <a:pt x="-284" y="128683"/>
                    <a:pt x="36863" y="166117"/>
                    <a:pt x="83345" y="166212"/>
                  </a:cubicBezTo>
                  <a:close/>
                  <a:moveTo>
                    <a:pt x="82869" y="47530"/>
                  </a:moveTo>
                  <a:cubicBezTo>
                    <a:pt x="102681" y="47530"/>
                    <a:pt x="118778" y="63628"/>
                    <a:pt x="118683" y="83344"/>
                  </a:cubicBezTo>
                  <a:cubicBezTo>
                    <a:pt x="118683" y="102775"/>
                    <a:pt x="102681" y="118682"/>
                    <a:pt x="83250" y="118777"/>
                  </a:cubicBezTo>
                  <a:cubicBezTo>
                    <a:pt x="63533" y="118777"/>
                    <a:pt x="47436" y="102775"/>
                    <a:pt x="47436" y="82963"/>
                  </a:cubicBezTo>
                  <a:cubicBezTo>
                    <a:pt x="47436" y="63628"/>
                    <a:pt x="63533" y="47530"/>
                    <a:pt x="82869" y="47530"/>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736" name="Google Shape;736;p9">
            <a:hlinkClick r:id="rId11" action="ppaction://hlinksldjump"/>
          </p:cNvPr>
          <p:cNvSpPr txBox="1"/>
          <p:nvPr/>
        </p:nvSpPr>
        <p:spPr>
          <a:xfrm>
            <a:off x="869326" y="4837550"/>
            <a:ext cx="9093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Impact</a:t>
            </a:r>
            <a:endParaRPr sz="1400" b="0" i="0" u="none" strike="noStrike" cap="none">
              <a:solidFill>
                <a:srgbClr val="000000"/>
              </a:solidFill>
              <a:latin typeface="Arial"/>
              <a:ea typeface="Arial"/>
              <a:cs typeface="Arial"/>
              <a:sym typeface="Arial"/>
            </a:endParaRPr>
          </a:p>
        </p:txBody>
      </p:sp>
      <p:grpSp>
        <p:nvGrpSpPr>
          <p:cNvPr id="737" name="Google Shape;737;p9"/>
          <p:cNvGrpSpPr/>
          <p:nvPr/>
        </p:nvGrpSpPr>
        <p:grpSpPr>
          <a:xfrm>
            <a:off x="431068" y="4863579"/>
            <a:ext cx="207645" cy="207714"/>
            <a:chOff x="6124575" y="3380359"/>
            <a:chExt cx="468618" cy="468774"/>
          </a:xfrm>
        </p:grpSpPr>
        <p:sp>
          <p:nvSpPr>
            <p:cNvPr id="738" name="Google Shape;738;p9">
              <a:hlinkClick r:id="rId11" action="ppaction://hlinksldjump"/>
            </p:cNvPr>
            <p:cNvSpPr/>
            <p:nvPr/>
          </p:nvSpPr>
          <p:spPr>
            <a:xfrm>
              <a:off x="6124575" y="3380359"/>
              <a:ext cx="468618" cy="468774"/>
            </a:xfrm>
            <a:custGeom>
              <a:avLst/>
              <a:gdLst/>
              <a:ahLst/>
              <a:cxnLst/>
              <a:rect l="l" t="t" r="r" b="b"/>
              <a:pathLst>
                <a:path w="468618" h="468774" extrusionOk="0">
                  <a:moveTo>
                    <a:pt x="468523" y="56377"/>
                  </a:moveTo>
                  <a:cubicBezTo>
                    <a:pt x="468523" y="53329"/>
                    <a:pt x="468523" y="50186"/>
                    <a:pt x="467951" y="47138"/>
                  </a:cubicBezTo>
                  <a:cubicBezTo>
                    <a:pt x="463094" y="18849"/>
                    <a:pt x="441567" y="466"/>
                    <a:pt x="412706" y="85"/>
                  </a:cubicBezTo>
                  <a:cubicBezTo>
                    <a:pt x="391561" y="-106"/>
                    <a:pt x="370415" y="85"/>
                    <a:pt x="349270" y="85"/>
                  </a:cubicBezTo>
                  <a:cubicBezTo>
                    <a:pt x="329744" y="85"/>
                    <a:pt x="310217" y="85"/>
                    <a:pt x="290691" y="85"/>
                  </a:cubicBezTo>
                  <a:cubicBezTo>
                    <a:pt x="259640" y="-106"/>
                    <a:pt x="233446" y="10943"/>
                    <a:pt x="211538" y="32946"/>
                  </a:cubicBezTo>
                  <a:cubicBezTo>
                    <a:pt x="146959" y="97716"/>
                    <a:pt x="82379" y="162391"/>
                    <a:pt x="17800" y="227065"/>
                  </a:cubicBezTo>
                  <a:cubicBezTo>
                    <a:pt x="-5917" y="250878"/>
                    <a:pt x="-5917" y="284120"/>
                    <a:pt x="17705" y="307837"/>
                  </a:cubicBezTo>
                  <a:cubicBezTo>
                    <a:pt x="65234" y="355558"/>
                    <a:pt x="112859" y="403183"/>
                    <a:pt x="160484" y="450808"/>
                  </a:cubicBezTo>
                  <a:cubicBezTo>
                    <a:pt x="184392" y="474715"/>
                    <a:pt x="217539" y="474811"/>
                    <a:pt x="241542" y="450808"/>
                  </a:cubicBezTo>
                  <a:cubicBezTo>
                    <a:pt x="306407" y="386133"/>
                    <a:pt x="371177" y="321363"/>
                    <a:pt x="435947" y="256688"/>
                  </a:cubicBezTo>
                  <a:cubicBezTo>
                    <a:pt x="457664" y="234971"/>
                    <a:pt x="468713" y="208777"/>
                    <a:pt x="468618" y="177916"/>
                  </a:cubicBezTo>
                  <a:cubicBezTo>
                    <a:pt x="468523" y="137435"/>
                    <a:pt x="468618" y="96859"/>
                    <a:pt x="468618" y="56377"/>
                  </a:cubicBezTo>
                  <a:close/>
                  <a:moveTo>
                    <a:pt x="409944" y="230875"/>
                  </a:moveTo>
                  <a:cubicBezTo>
                    <a:pt x="345174" y="295455"/>
                    <a:pt x="280595" y="360034"/>
                    <a:pt x="215920" y="424709"/>
                  </a:cubicBezTo>
                  <a:cubicBezTo>
                    <a:pt x="206014" y="434615"/>
                    <a:pt x="196013" y="434615"/>
                    <a:pt x="186202" y="424709"/>
                  </a:cubicBezTo>
                  <a:cubicBezTo>
                    <a:pt x="139053" y="377560"/>
                    <a:pt x="92000" y="330316"/>
                    <a:pt x="44851" y="283168"/>
                  </a:cubicBezTo>
                  <a:cubicBezTo>
                    <a:pt x="33707" y="272023"/>
                    <a:pt x="33802" y="262879"/>
                    <a:pt x="44851" y="251735"/>
                  </a:cubicBezTo>
                  <a:cubicBezTo>
                    <a:pt x="108764" y="187727"/>
                    <a:pt x="172676" y="123814"/>
                    <a:pt x="236494" y="59711"/>
                  </a:cubicBezTo>
                  <a:cubicBezTo>
                    <a:pt x="252020" y="44090"/>
                    <a:pt x="270403" y="36375"/>
                    <a:pt x="292406" y="36565"/>
                  </a:cubicBezTo>
                  <a:cubicBezTo>
                    <a:pt x="331744" y="36756"/>
                    <a:pt x="371082" y="36565"/>
                    <a:pt x="410516" y="36565"/>
                  </a:cubicBezTo>
                  <a:cubicBezTo>
                    <a:pt x="425184" y="36565"/>
                    <a:pt x="432233" y="43709"/>
                    <a:pt x="432233" y="58473"/>
                  </a:cubicBezTo>
                  <a:cubicBezTo>
                    <a:pt x="432233" y="78666"/>
                    <a:pt x="432233" y="98859"/>
                    <a:pt x="432233" y="118957"/>
                  </a:cubicBezTo>
                  <a:cubicBezTo>
                    <a:pt x="432233" y="138292"/>
                    <a:pt x="432233" y="157628"/>
                    <a:pt x="432233" y="177059"/>
                  </a:cubicBezTo>
                  <a:cubicBezTo>
                    <a:pt x="432233" y="198109"/>
                    <a:pt x="424994" y="216016"/>
                    <a:pt x="410039" y="230875"/>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739" name="Google Shape;739;p9">
              <a:hlinkClick r:id="rId11" action="ppaction://hlinksldjump"/>
            </p:cNvPr>
            <p:cNvSpPr/>
            <p:nvPr/>
          </p:nvSpPr>
          <p:spPr>
            <a:xfrm>
              <a:off x="6405646" y="3456453"/>
              <a:ext cx="109824" cy="109728"/>
            </a:xfrm>
            <a:custGeom>
              <a:avLst/>
              <a:gdLst/>
              <a:ahLst/>
              <a:cxnLst/>
              <a:rect l="l" t="t" r="r" b="b"/>
              <a:pathLst>
                <a:path w="109824" h="109728" extrusionOk="0">
                  <a:moveTo>
                    <a:pt x="55055" y="0"/>
                  </a:moveTo>
                  <a:cubicBezTo>
                    <a:pt x="24765" y="-95"/>
                    <a:pt x="95" y="24480"/>
                    <a:pt x="0" y="54674"/>
                  </a:cubicBezTo>
                  <a:cubicBezTo>
                    <a:pt x="0" y="84868"/>
                    <a:pt x="24575" y="109633"/>
                    <a:pt x="54769" y="109728"/>
                  </a:cubicBezTo>
                  <a:cubicBezTo>
                    <a:pt x="85058" y="109728"/>
                    <a:pt x="109633" y="85344"/>
                    <a:pt x="109823" y="55055"/>
                  </a:cubicBezTo>
                  <a:cubicBezTo>
                    <a:pt x="110014" y="24861"/>
                    <a:pt x="85344" y="191"/>
                    <a:pt x="55055" y="96"/>
                  </a:cubicBezTo>
                  <a:close/>
                  <a:moveTo>
                    <a:pt x="54673" y="73152"/>
                  </a:moveTo>
                  <a:cubicBezTo>
                    <a:pt x="44577" y="72962"/>
                    <a:pt x="36576" y="64675"/>
                    <a:pt x="36671" y="54579"/>
                  </a:cubicBezTo>
                  <a:cubicBezTo>
                    <a:pt x="36766" y="44482"/>
                    <a:pt x="45053" y="36386"/>
                    <a:pt x="55150" y="36481"/>
                  </a:cubicBezTo>
                  <a:cubicBezTo>
                    <a:pt x="65151" y="36576"/>
                    <a:pt x="73247" y="44958"/>
                    <a:pt x="73152" y="55055"/>
                  </a:cubicBezTo>
                  <a:cubicBezTo>
                    <a:pt x="73057" y="65151"/>
                    <a:pt x="64675" y="73248"/>
                    <a:pt x="54673" y="7315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740" name="Google Shape;740;p9">
            <a:hlinkClick r:id="rId12" action="ppaction://hlinksldjump"/>
          </p:cNvPr>
          <p:cNvSpPr txBox="1"/>
          <p:nvPr/>
        </p:nvSpPr>
        <p:spPr>
          <a:xfrm>
            <a:off x="869325" y="5290325"/>
            <a:ext cx="12939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Future Work</a:t>
            </a:r>
            <a:endParaRPr sz="1400" b="0" i="0" u="none" strike="noStrike" cap="none">
              <a:solidFill>
                <a:srgbClr val="000000"/>
              </a:solidFill>
              <a:latin typeface="Arial"/>
              <a:ea typeface="Arial"/>
              <a:cs typeface="Arial"/>
              <a:sym typeface="Arial"/>
            </a:endParaRPr>
          </a:p>
        </p:txBody>
      </p:sp>
      <p:sp>
        <p:nvSpPr>
          <p:cNvPr id="741" name="Google Shape;741;p9">
            <a:hlinkClick r:id="rId12" action="ppaction://hlinksldjump"/>
          </p:cNvPr>
          <p:cNvSpPr/>
          <p:nvPr/>
        </p:nvSpPr>
        <p:spPr>
          <a:xfrm>
            <a:off x="436263" y="5292935"/>
            <a:ext cx="199004" cy="198993"/>
          </a:xfrm>
          <a:custGeom>
            <a:avLst/>
            <a:gdLst/>
            <a:ahLst/>
            <a:cxnLst/>
            <a:rect l="l" t="t" r="r" b="b"/>
            <a:pathLst>
              <a:path w="692188" h="692149" extrusionOk="0">
                <a:moveTo>
                  <a:pt x="676275" y="478060"/>
                </a:moveTo>
                <a:cubicBezTo>
                  <a:pt x="606266" y="450056"/>
                  <a:pt x="536258" y="422053"/>
                  <a:pt x="466154" y="394049"/>
                </a:cubicBezTo>
                <a:cubicBezTo>
                  <a:pt x="450247" y="387668"/>
                  <a:pt x="440531" y="392049"/>
                  <a:pt x="434150" y="407956"/>
                </a:cubicBezTo>
                <a:cubicBezTo>
                  <a:pt x="423005" y="435864"/>
                  <a:pt x="411575" y="463677"/>
                  <a:pt x="400907" y="491871"/>
                </a:cubicBezTo>
                <a:cubicBezTo>
                  <a:pt x="398431" y="498443"/>
                  <a:pt x="395288" y="499491"/>
                  <a:pt x="389096" y="498729"/>
                </a:cubicBezTo>
                <a:cubicBezTo>
                  <a:pt x="342138" y="493205"/>
                  <a:pt x="300609" y="475393"/>
                  <a:pt x="265462" y="443675"/>
                </a:cubicBezTo>
                <a:cubicBezTo>
                  <a:pt x="223456" y="405765"/>
                  <a:pt x="199739" y="358235"/>
                  <a:pt x="193453" y="302038"/>
                </a:cubicBezTo>
                <a:cubicBezTo>
                  <a:pt x="192881" y="296609"/>
                  <a:pt x="194024" y="293942"/>
                  <a:pt x="199644" y="291751"/>
                </a:cubicBezTo>
                <a:cubicBezTo>
                  <a:pt x="227933" y="280892"/>
                  <a:pt x="255937" y="269462"/>
                  <a:pt x="284131" y="258223"/>
                </a:cubicBezTo>
                <a:cubicBezTo>
                  <a:pt x="300323" y="251746"/>
                  <a:pt x="304514" y="242030"/>
                  <a:pt x="298037" y="225647"/>
                </a:cubicBezTo>
                <a:cubicBezTo>
                  <a:pt x="270415" y="156686"/>
                  <a:pt x="242697" y="87725"/>
                  <a:pt x="215360" y="18669"/>
                </a:cubicBezTo>
                <a:cubicBezTo>
                  <a:pt x="211931" y="10096"/>
                  <a:pt x="207645" y="3239"/>
                  <a:pt x="198787" y="0"/>
                </a:cubicBezTo>
                <a:lnTo>
                  <a:pt x="192024" y="0"/>
                </a:lnTo>
                <a:cubicBezTo>
                  <a:pt x="189357" y="2000"/>
                  <a:pt x="186595" y="2191"/>
                  <a:pt x="183928" y="0"/>
                </a:cubicBezTo>
                <a:lnTo>
                  <a:pt x="174498" y="0"/>
                </a:lnTo>
                <a:cubicBezTo>
                  <a:pt x="167069" y="1619"/>
                  <a:pt x="159353" y="953"/>
                  <a:pt x="151924" y="2858"/>
                </a:cubicBezTo>
                <a:cubicBezTo>
                  <a:pt x="86582" y="18860"/>
                  <a:pt x="40291" y="57531"/>
                  <a:pt x="13335" y="119063"/>
                </a:cubicBezTo>
                <a:cubicBezTo>
                  <a:pt x="5810" y="136303"/>
                  <a:pt x="1524" y="154400"/>
                  <a:pt x="0" y="173069"/>
                </a:cubicBezTo>
                <a:lnTo>
                  <a:pt x="0" y="181166"/>
                </a:lnTo>
                <a:cubicBezTo>
                  <a:pt x="1143" y="183833"/>
                  <a:pt x="1143" y="186595"/>
                  <a:pt x="0" y="189262"/>
                </a:cubicBezTo>
                <a:lnTo>
                  <a:pt x="0" y="198692"/>
                </a:lnTo>
                <a:cubicBezTo>
                  <a:pt x="1143" y="201835"/>
                  <a:pt x="1143" y="204978"/>
                  <a:pt x="0" y="208121"/>
                </a:cubicBezTo>
                <a:lnTo>
                  <a:pt x="0" y="212217"/>
                </a:lnTo>
                <a:cubicBezTo>
                  <a:pt x="953" y="213074"/>
                  <a:pt x="667" y="214122"/>
                  <a:pt x="667" y="215170"/>
                </a:cubicBezTo>
                <a:cubicBezTo>
                  <a:pt x="667" y="215932"/>
                  <a:pt x="667" y="216789"/>
                  <a:pt x="667" y="217551"/>
                </a:cubicBezTo>
                <a:cubicBezTo>
                  <a:pt x="667" y="218313"/>
                  <a:pt x="667" y="219170"/>
                  <a:pt x="667" y="219932"/>
                </a:cubicBezTo>
                <a:cubicBezTo>
                  <a:pt x="667" y="220980"/>
                  <a:pt x="857" y="222123"/>
                  <a:pt x="0" y="222885"/>
                </a:cubicBezTo>
                <a:lnTo>
                  <a:pt x="0" y="228314"/>
                </a:lnTo>
                <a:cubicBezTo>
                  <a:pt x="2477" y="229553"/>
                  <a:pt x="1334" y="231934"/>
                  <a:pt x="1429" y="233648"/>
                </a:cubicBezTo>
                <a:cubicBezTo>
                  <a:pt x="7239" y="300990"/>
                  <a:pt x="24479" y="365189"/>
                  <a:pt x="56769" y="424625"/>
                </a:cubicBezTo>
                <a:cubicBezTo>
                  <a:pt x="132017" y="563213"/>
                  <a:pt x="246983" y="649605"/>
                  <a:pt x="401479" y="682371"/>
                </a:cubicBezTo>
                <a:cubicBezTo>
                  <a:pt x="439674" y="690467"/>
                  <a:pt x="478536" y="694373"/>
                  <a:pt x="517589" y="690848"/>
                </a:cubicBezTo>
                <a:cubicBezTo>
                  <a:pt x="614267" y="682276"/>
                  <a:pt x="690848" y="599218"/>
                  <a:pt x="692182" y="501968"/>
                </a:cubicBezTo>
                <a:cubicBezTo>
                  <a:pt x="692372" y="488537"/>
                  <a:pt x="688562" y="482632"/>
                  <a:pt x="676180" y="477679"/>
                </a:cubicBezTo>
                <a:close/>
                <a:moveTo>
                  <a:pt x="650367" y="520065"/>
                </a:moveTo>
                <a:cubicBezTo>
                  <a:pt x="642366" y="579215"/>
                  <a:pt x="596837" y="630936"/>
                  <a:pt x="538925" y="646271"/>
                </a:cubicBezTo>
                <a:cubicBezTo>
                  <a:pt x="523399" y="650367"/>
                  <a:pt x="507587" y="652272"/>
                  <a:pt x="493014" y="651701"/>
                </a:cubicBezTo>
                <a:cubicBezTo>
                  <a:pt x="292418" y="650653"/>
                  <a:pt x="113348" y="513683"/>
                  <a:pt x="58103" y="320421"/>
                </a:cubicBezTo>
                <a:cubicBezTo>
                  <a:pt x="46387" y="279273"/>
                  <a:pt x="40481" y="237268"/>
                  <a:pt x="40577" y="194405"/>
                </a:cubicBezTo>
                <a:cubicBezTo>
                  <a:pt x="40672" y="117920"/>
                  <a:pt x="95726" y="53912"/>
                  <a:pt x="171164" y="42101"/>
                </a:cubicBezTo>
                <a:cubicBezTo>
                  <a:pt x="177641" y="41053"/>
                  <a:pt x="181261" y="41910"/>
                  <a:pt x="184023" y="49149"/>
                </a:cubicBezTo>
                <a:cubicBezTo>
                  <a:pt x="206407" y="106204"/>
                  <a:pt x="229267" y="163163"/>
                  <a:pt x="252222" y="219932"/>
                </a:cubicBezTo>
                <a:cubicBezTo>
                  <a:pt x="254318" y="225076"/>
                  <a:pt x="253651" y="226790"/>
                  <a:pt x="248317" y="228886"/>
                </a:cubicBezTo>
                <a:cubicBezTo>
                  <a:pt x="221266" y="239268"/>
                  <a:pt x="194501" y="250222"/>
                  <a:pt x="167545" y="260985"/>
                </a:cubicBezTo>
                <a:cubicBezTo>
                  <a:pt x="156305" y="265462"/>
                  <a:pt x="151638" y="271939"/>
                  <a:pt x="152114" y="283559"/>
                </a:cubicBezTo>
                <a:cubicBezTo>
                  <a:pt x="156877" y="392906"/>
                  <a:pt x="208979" y="471202"/>
                  <a:pt x="307467" y="518255"/>
                </a:cubicBezTo>
                <a:cubicBezTo>
                  <a:pt x="339757" y="533686"/>
                  <a:pt x="374523" y="539877"/>
                  <a:pt x="410242" y="540163"/>
                </a:cubicBezTo>
                <a:cubicBezTo>
                  <a:pt x="420719" y="540163"/>
                  <a:pt x="427292" y="534543"/>
                  <a:pt x="431101" y="525018"/>
                </a:cubicBezTo>
                <a:cubicBezTo>
                  <a:pt x="441865" y="497872"/>
                  <a:pt x="452819" y="470821"/>
                  <a:pt x="463487" y="443675"/>
                </a:cubicBezTo>
                <a:cubicBezTo>
                  <a:pt x="465392" y="438912"/>
                  <a:pt x="467011" y="437864"/>
                  <a:pt x="471964" y="439865"/>
                </a:cubicBezTo>
                <a:cubicBezTo>
                  <a:pt x="529019" y="462915"/>
                  <a:pt x="586073" y="485775"/>
                  <a:pt x="643319" y="508349"/>
                </a:cubicBezTo>
                <a:cubicBezTo>
                  <a:pt x="649510" y="510826"/>
                  <a:pt x="651129" y="513683"/>
                  <a:pt x="650272" y="520065"/>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742" name="Google Shape;742;p9">
            <a:hlinkClick r:id="rId10" action="ppaction://hlinksldjump"/>
          </p:cNvPr>
          <p:cNvSpPr txBox="1"/>
          <p:nvPr/>
        </p:nvSpPr>
        <p:spPr>
          <a:xfrm>
            <a:off x="854000" y="846400"/>
            <a:ext cx="15240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C1C1C1"/>
                </a:solidFill>
                <a:latin typeface="Poppins Medium"/>
                <a:ea typeface="Poppins Medium"/>
                <a:cs typeface="Poppins Medium"/>
                <a:sym typeface="Poppins Medium"/>
              </a:rPr>
              <a:t>Featured Artists</a:t>
            </a:r>
            <a:endParaRPr sz="1400" b="0" i="0" u="none" strike="noStrike" cap="none">
              <a:solidFill>
                <a:srgbClr val="C1C1C1"/>
              </a:solidFill>
              <a:latin typeface="Arial"/>
              <a:ea typeface="Arial"/>
              <a:cs typeface="Arial"/>
              <a:sym typeface="Arial"/>
            </a:endParaRPr>
          </a:p>
        </p:txBody>
      </p:sp>
      <p:sp>
        <p:nvSpPr>
          <p:cNvPr id="743" name="Google Shape;743;p9">
            <a:hlinkClick r:id="rId10" action="ppaction://hlinksldjump"/>
          </p:cNvPr>
          <p:cNvSpPr/>
          <p:nvPr/>
        </p:nvSpPr>
        <p:spPr>
          <a:xfrm>
            <a:off x="401629" y="850344"/>
            <a:ext cx="204823" cy="203534"/>
          </a:xfrm>
          <a:custGeom>
            <a:avLst/>
            <a:gdLst/>
            <a:ahLst/>
            <a:cxnLst/>
            <a:rect l="l" t="t" r="r" b="b"/>
            <a:pathLst>
              <a:path w="535484" h="532115" extrusionOk="0">
                <a:moveTo>
                  <a:pt x="535467" y="325659"/>
                </a:moveTo>
                <a:cubicBezTo>
                  <a:pt x="535467" y="373361"/>
                  <a:pt x="535467" y="421062"/>
                  <a:pt x="535467" y="468764"/>
                </a:cubicBezTo>
                <a:cubicBezTo>
                  <a:pt x="535467" y="506826"/>
                  <a:pt x="510308" y="532051"/>
                  <a:pt x="472362" y="532084"/>
                </a:cubicBezTo>
                <a:cubicBezTo>
                  <a:pt x="441389" y="532101"/>
                  <a:pt x="410416" y="532118"/>
                  <a:pt x="379443" y="532084"/>
                </a:cubicBezTo>
                <a:cubicBezTo>
                  <a:pt x="353853" y="532051"/>
                  <a:pt x="337224" y="515439"/>
                  <a:pt x="337191" y="489882"/>
                </a:cubicBezTo>
                <a:cubicBezTo>
                  <a:pt x="337158" y="455398"/>
                  <a:pt x="337191" y="420913"/>
                  <a:pt x="337191" y="386429"/>
                </a:cubicBezTo>
                <a:cubicBezTo>
                  <a:pt x="337191" y="371307"/>
                  <a:pt x="329473" y="363555"/>
                  <a:pt x="314400" y="363555"/>
                </a:cubicBezTo>
                <a:cubicBezTo>
                  <a:pt x="283212" y="363555"/>
                  <a:pt x="252040" y="363539"/>
                  <a:pt x="220852" y="363555"/>
                </a:cubicBezTo>
                <a:cubicBezTo>
                  <a:pt x="206127" y="363555"/>
                  <a:pt x="198409" y="371323"/>
                  <a:pt x="198393" y="386114"/>
                </a:cubicBezTo>
                <a:cubicBezTo>
                  <a:pt x="198376" y="420599"/>
                  <a:pt x="198409" y="455083"/>
                  <a:pt x="198393" y="489567"/>
                </a:cubicBezTo>
                <a:cubicBezTo>
                  <a:pt x="198376" y="515538"/>
                  <a:pt x="181813" y="532068"/>
                  <a:pt x="155825" y="532084"/>
                </a:cubicBezTo>
                <a:cubicBezTo>
                  <a:pt x="124637" y="532118"/>
                  <a:pt x="93465" y="532134"/>
                  <a:pt x="62277" y="532084"/>
                </a:cubicBezTo>
                <a:cubicBezTo>
                  <a:pt x="25573" y="532018"/>
                  <a:pt x="99" y="506461"/>
                  <a:pt x="83" y="469691"/>
                </a:cubicBezTo>
                <a:cubicBezTo>
                  <a:pt x="50" y="373046"/>
                  <a:pt x="149" y="276401"/>
                  <a:pt x="0" y="179772"/>
                </a:cubicBezTo>
                <a:cubicBezTo>
                  <a:pt x="-33" y="162215"/>
                  <a:pt x="7288" y="149544"/>
                  <a:pt x="22277" y="140584"/>
                </a:cubicBezTo>
                <a:cubicBezTo>
                  <a:pt x="96728" y="96062"/>
                  <a:pt x="171080" y="51375"/>
                  <a:pt x="245448" y="6737"/>
                </a:cubicBezTo>
                <a:cubicBezTo>
                  <a:pt x="260239" y="-2140"/>
                  <a:pt x="275030" y="-2306"/>
                  <a:pt x="289854" y="6605"/>
                </a:cubicBezTo>
                <a:cubicBezTo>
                  <a:pt x="364752" y="51541"/>
                  <a:pt x="439650" y="96493"/>
                  <a:pt x="514548" y="141412"/>
                </a:cubicBezTo>
                <a:cubicBezTo>
                  <a:pt x="528693" y="149892"/>
                  <a:pt x="535501" y="162364"/>
                  <a:pt x="535484" y="178844"/>
                </a:cubicBezTo>
                <a:cubicBezTo>
                  <a:pt x="535418" y="227788"/>
                  <a:pt x="535451" y="276732"/>
                  <a:pt x="535451" y="325676"/>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744" name="Google Shape;744;p9">
            <a:hlinkClick r:id="rId6" action="ppaction://hlinksldjump"/>
          </p:cNvPr>
          <p:cNvSpPr txBox="1"/>
          <p:nvPr/>
        </p:nvSpPr>
        <p:spPr>
          <a:xfrm>
            <a:off x="869348" y="1751799"/>
            <a:ext cx="7986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Agenda</a:t>
            </a:r>
            <a:endParaRPr sz="1400" b="0" i="0" u="none" strike="noStrike" cap="none">
              <a:solidFill>
                <a:srgbClr val="000000"/>
              </a:solidFill>
              <a:latin typeface="Arial"/>
              <a:ea typeface="Arial"/>
              <a:cs typeface="Arial"/>
              <a:sym typeface="Arial"/>
            </a:endParaRPr>
          </a:p>
        </p:txBody>
      </p:sp>
      <p:grpSp>
        <p:nvGrpSpPr>
          <p:cNvPr id="745" name="Google Shape;745;p9"/>
          <p:cNvGrpSpPr/>
          <p:nvPr/>
        </p:nvGrpSpPr>
        <p:grpSpPr>
          <a:xfrm>
            <a:off x="431322" y="1764517"/>
            <a:ext cx="177883" cy="206002"/>
            <a:chOff x="431322" y="1764517"/>
            <a:chExt cx="177883" cy="206002"/>
          </a:xfrm>
        </p:grpSpPr>
        <p:sp>
          <p:nvSpPr>
            <p:cNvPr id="746" name="Google Shape;746;p9">
              <a:hlinkClick r:id="rId10" action="ppaction://hlinksldjump"/>
            </p:cNvPr>
            <p:cNvSpPr/>
            <p:nvPr/>
          </p:nvSpPr>
          <p:spPr>
            <a:xfrm>
              <a:off x="431322" y="1765205"/>
              <a:ext cx="16048" cy="204882"/>
            </a:xfrm>
            <a:custGeom>
              <a:avLst/>
              <a:gdLst/>
              <a:ahLst/>
              <a:cxnLst/>
              <a:rect l="l" t="t" r="r" b="b"/>
              <a:pathLst>
                <a:path w="84464" h="1078327" extrusionOk="0">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747" name="Google Shape;747;p9">
              <a:hlinkClick r:id="rId10" action="ppaction://hlinksldjump"/>
            </p:cNvPr>
            <p:cNvSpPr/>
            <p:nvPr/>
          </p:nvSpPr>
          <p:spPr>
            <a:xfrm>
              <a:off x="469291" y="1765205"/>
              <a:ext cx="16048" cy="204882"/>
            </a:xfrm>
            <a:custGeom>
              <a:avLst/>
              <a:gdLst/>
              <a:ahLst/>
              <a:cxnLst/>
              <a:rect l="l" t="t" r="r" b="b"/>
              <a:pathLst>
                <a:path w="84464" h="1078327" extrusionOk="0">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748" name="Google Shape;748;p9">
              <a:hlinkClick r:id="rId10" action="ppaction://hlinksldjump"/>
            </p:cNvPr>
            <p:cNvSpPr/>
            <p:nvPr/>
          </p:nvSpPr>
          <p:spPr>
            <a:xfrm>
              <a:off x="509599" y="1764517"/>
              <a:ext cx="99606" cy="206002"/>
            </a:xfrm>
            <a:custGeom>
              <a:avLst/>
              <a:gdLst/>
              <a:ahLst/>
              <a:cxnLst/>
              <a:rect l="l" t="t" r="r" b="b"/>
              <a:pathLst>
                <a:path w="524241" h="1084222" extrusionOk="0">
                  <a:moveTo>
                    <a:pt x="482010" y="1083659"/>
                  </a:moveTo>
                  <a:lnTo>
                    <a:pt x="42232" y="1083659"/>
                  </a:lnTo>
                  <a:cubicBezTo>
                    <a:pt x="19145" y="1083659"/>
                    <a:pt x="0" y="1064514"/>
                    <a:pt x="0" y="1041427"/>
                  </a:cubicBezTo>
                  <a:lnTo>
                    <a:pt x="0" y="41933"/>
                  </a:lnTo>
                  <a:cubicBezTo>
                    <a:pt x="0" y="27293"/>
                    <a:pt x="7320" y="13778"/>
                    <a:pt x="19708" y="6458"/>
                  </a:cubicBezTo>
                  <a:cubicBezTo>
                    <a:pt x="31533" y="-1425"/>
                    <a:pt x="47300" y="-1988"/>
                    <a:pt x="60251" y="4206"/>
                  </a:cubicBezTo>
                  <a:lnTo>
                    <a:pt x="500029" y="213114"/>
                  </a:lnTo>
                  <a:cubicBezTo>
                    <a:pt x="514669" y="219871"/>
                    <a:pt x="524242" y="235075"/>
                    <a:pt x="524242" y="251405"/>
                  </a:cubicBezTo>
                  <a:lnTo>
                    <a:pt x="524242" y="1041990"/>
                  </a:lnTo>
                  <a:cubicBezTo>
                    <a:pt x="524242" y="1065077"/>
                    <a:pt x="505096" y="1084222"/>
                    <a:pt x="482010" y="1084222"/>
                  </a:cubicBezTo>
                  <a:close/>
                  <a:moveTo>
                    <a:pt x="84464" y="999195"/>
                  </a:moveTo>
                  <a:lnTo>
                    <a:pt x="439777" y="999195"/>
                  </a:lnTo>
                  <a:lnTo>
                    <a:pt x="439777" y="277307"/>
                  </a:lnTo>
                  <a:lnTo>
                    <a:pt x="84464" y="108941"/>
                  </a:lnTo>
                  <a:lnTo>
                    <a:pt x="84464" y="999195"/>
                  </a:ln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pic>
        <p:nvPicPr>
          <p:cNvPr id="749" name="Google Shape;749;p9"/>
          <p:cNvPicPr preferRelativeResize="0"/>
          <p:nvPr/>
        </p:nvPicPr>
        <p:blipFill rotWithShape="1">
          <a:blip r:embed="rId13">
            <a:alphaModFix/>
          </a:blip>
          <a:srcRect/>
          <a:stretch/>
        </p:blipFill>
        <p:spPr>
          <a:xfrm>
            <a:off x="3258363" y="2276650"/>
            <a:ext cx="4406475" cy="2768800"/>
          </a:xfrm>
          <a:prstGeom prst="rect">
            <a:avLst/>
          </a:prstGeom>
          <a:noFill/>
          <a:ln>
            <a:noFill/>
          </a:ln>
        </p:spPr>
      </p:pic>
      <p:pic>
        <p:nvPicPr>
          <p:cNvPr id="750" name="Google Shape;750;p9"/>
          <p:cNvPicPr preferRelativeResize="0"/>
          <p:nvPr/>
        </p:nvPicPr>
        <p:blipFill rotWithShape="1">
          <a:blip r:embed="rId14">
            <a:alphaModFix/>
          </a:blip>
          <a:srcRect/>
          <a:stretch/>
        </p:blipFill>
        <p:spPr>
          <a:xfrm>
            <a:off x="7914525" y="2276650"/>
            <a:ext cx="3867374" cy="2736000"/>
          </a:xfrm>
          <a:prstGeom prst="rect">
            <a:avLst/>
          </a:prstGeom>
          <a:noFill/>
          <a:ln>
            <a:noFill/>
          </a:ln>
        </p:spPr>
      </p:pic>
      <p:pic>
        <p:nvPicPr>
          <p:cNvPr id="751" name="Google Shape;751;p9"/>
          <p:cNvPicPr preferRelativeResize="0"/>
          <p:nvPr/>
        </p:nvPicPr>
        <p:blipFill rotWithShape="1">
          <a:blip r:embed="rId15">
            <a:alphaModFix/>
          </a:blip>
          <a:srcRect/>
          <a:stretch/>
        </p:blipFill>
        <p:spPr>
          <a:xfrm>
            <a:off x="11158625" y="6050950"/>
            <a:ext cx="1011075" cy="1011075"/>
          </a:xfrm>
          <a:prstGeom prst="rect">
            <a:avLst/>
          </a:prstGeom>
          <a:noFill/>
          <a:ln>
            <a:noFill/>
          </a:ln>
        </p:spPr>
      </p:pic>
      <p:sp>
        <p:nvSpPr>
          <p:cNvPr id="752" name="Google Shape;752;p9"/>
          <p:cNvSpPr txBox="1"/>
          <p:nvPr/>
        </p:nvSpPr>
        <p:spPr>
          <a:xfrm>
            <a:off x="9179452" y="328925"/>
            <a:ext cx="10110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chemeClr val="lt1"/>
                </a:solidFill>
                <a:latin typeface="Poppins Medium"/>
                <a:ea typeface="Poppins Medium"/>
                <a:cs typeface="Poppins Medium"/>
                <a:sym typeface="Poppins Medium"/>
              </a:rPr>
              <a:t>Premium</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2C2C2C"/>
            </a:gs>
            <a:gs pos="55000">
              <a:schemeClr val="dk1"/>
            </a:gs>
            <a:gs pos="100000">
              <a:schemeClr val="dk1"/>
            </a:gs>
          </a:gsLst>
          <a:lin ang="5400012" scaled="0"/>
        </a:gradFill>
        <a:effectLst/>
      </p:bgPr>
    </p:bg>
    <p:spTree>
      <p:nvGrpSpPr>
        <p:cNvPr id="1" name="Shape 756"/>
        <p:cNvGrpSpPr/>
        <p:nvPr/>
      </p:nvGrpSpPr>
      <p:grpSpPr>
        <a:xfrm>
          <a:off x="0" y="0"/>
          <a:ext cx="0" cy="0"/>
          <a:chOff x="0" y="0"/>
          <a:chExt cx="0" cy="0"/>
        </a:xfrm>
      </p:grpSpPr>
      <p:sp>
        <p:nvSpPr>
          <p:cNvPr id="757" name="Google Shape;757;g20567942dc2_1_0"/>
          <p:cNvSpPr/>
          <p:nvPr/>
        </p:nvSpPr>
        <p:spPr>
          <a:xfrm>
            <a:off x="0" y="0"/>
            <a:ext cx="3008700" cy="68580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758" name="Google Shape;758;g20567942dc2_1_0"/>
          <p:cNvGrpSpPr/>
          <p:nvPr/>
        </p:nvGrpSpPr>
        <p:grpSpPr>
          <a:xfrm>
            <a:off x="400070" y="221666"/>
            <a:ext cx="361219" cy="70242"/>
            <a:chOff x="249382" y="221673"/>
            <a:chExt cx="234497" cy="45600"/>
          </a:xfrm>
        </p:grpSpPr>
        <p:sp>
          <p:nvSpPr>
            <p:cNvPr id="759" name="Google Shape;759;g20567942dc2_1_0"/>
            <p:cNvSpPr/>
            <p:nvPr/>
          </p:nvSpPr>
          <p:spPr>
            <a:xfrm>
              <a:off x="249382" y="221673"/>
              <a:ext cx="45600" cy="45600"/>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760" name="Google Shape;760;g20567942dc2_1_0"/>
            <p:cNvSpPr/>
            <p:nvPr/>
          </p:nvSpPr>
          <p:spPr>
            <a:xfrm>
              <a:off x="344632" y="221673"/>
              <a:ext cx="45600" cy="45600"/>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761" name="Google Shape;761;g20567942dc2_1_0"/>
            <p:cNvSpPr/>
            <p:nvPr/>
          </p:nvSpPr>
          <p:spPr>
            <a:xfrm>
              <a:off x="438279" y="221673"/>
              <a:ext cx="45600" cy="45600"/>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sp>
        <p:nvSpPr>
          <p:cNvPr id="762" name="Google Shape;762;g20567942dc2_1_0"/>
          <p:cNvSpPr/>
          <p:nvPr/>
        </p:nvSpPr>
        <p:spPr>
          <a:xfrm>
            <a:off x="9104466" y="294121"/>
            <a:ext cx="1011000" cy="297900"/>
          </a:xfrm>
          <a:prstGeom prst="roundRect">
            <a:avLst>
              <a:gd name="adj" fmla="val 50000"/>
            </a:avLst>
          </a:prstGeom>
          <a:noFill/>
          <a:ln w="9525"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763" name="Google Shape;763;g20567942dc2_1_0"/>
          <p:cNvSpPr/>
          <p:nvPr/>
        </p:nvSpPr>
        <p:spPr>
          <a:xfrm>
            <a:off x="10428440" y="294121"/>
            <a:ext cx="1363500" cy="297900"/>
          </a:xfrm>
          <a:prstGeom prst="roundRect">
            <a:avLst>
              <a:gd name="adj" fmla="val 50000"/>
            </a:avLst>
          </a:prstGeom>
          <a:solidFill>
            <a:srgbClr val="0A080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764" name="Google Shape;764;g20567942dc2_1_0"/>
          <p:cNvSpPr txBox="1"/>
          <p:nvPr/>
        </p:nvSpPr>
        <p:spPr>
          <a:xfrm>
            <a:off x="10659597" y="328923"/>
            <a:ext cx="909300"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dirty="0">
                <a:solidFill>
                  <a:schemeClr val="lt1"/>
                </a:solidFill>
                <a:latin typeface="Poppins Medium"/>
                <a:cs typeface="Poppins Medium"/>
                <a:sym typeface="Poppins Medium"/>
              </a:rPr>
              <a:t>Alex</a:t>
            </a:r>
            <a:endParaRPr sz="1400" b="0" i="0" u="none" strike="noStrike" cap="none" dirty="0">
              <a:solidFill>
                <a:srgbClr val="000000"/>
              </a:solidFill>
              <a:latin typeface="Arial"/>
              <a:ea typeface="Arial"/>
              <a:cs typeface="Arial"/>
              <a:sym typeface="Arial"/>
            </a:endParaRPr>
          </a:p>
        </p:txBody>
      </p:sp>
      <p:sp>
        <p:nvSpPr>
          <p:cNvPr id="765" name="Google Shape;765;g20567942dc2_1_0"/>
          <p:cNvSpPr/>
          <p:nvPr/>
        </p:nvSpPr>
        <p:spPr>
          <a:xfrm>
            <a:off x="10465928" y="322008"/>
            <a:ext cx="238200" cy="238200"/>
          </a:xfrm>
          <a:prstGeom prst="ellipse">
            <a:avLst/>
          </a:prstGeom>
          <a:solidFill>
            <a:srgbClr val="55555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766" name="Google Shape;766;g20567942dc2_1_0"/>
          <p:cNvSpPr/>
          <p:nvPr/>
        </p:nvSpPr>
        <p:spPr>
          <a:xfrm>
            <a:off x="10526959" y="377048"/>
            <a:ext cx="116064" cy="128047"/>
          </a:xfrm>
          <a:custGeom>
            <a:avLst/>
            <a:gdLst/>
            <a:ahLst/>
            <a:cxnLst/>
            <a:rect l="l" t="t" r="r" b="b"/>
            <a:pathLst>
              <a:path w="116064" h="128047" extrusionOk="0">
                <a:moveTo>
                  <a:pt x="115527" y="108391"/>
                </a:moveTo>
                <a:cubicBezTo>
                  <a:pt x="113261" y="93389"/>
                  <a:pt x="106280" y="81019"/>
                  <a:pt x="94646" y="71344"/>
                </a:cubicBezTo>
                <a:cubicBezTo>
                  <a:pt x="90176" y="67609"/>
                  <a:pt x="85154" y="64731"/>
                  <a:pt x="79582" y="62465"/>
                </a:cubicBezTo>
                <a:cubicBezTo>
                  <a:pt x="95932" y="49177"/>
                  <a:pt x="96973" y="26153"/>
                  <a:pt x="84052" y="11702"/>
                </a:cubicBezTo>
                <a:cubicBezTo>
                  <a:pt x="71315" y="-2627"/>
                  <a:pt x="49516" y="-3974"/>
                  <a:pt x="35187" y="8640"/>
                </a:cubicBezTo>
                <a:cubicBezTo>
                  <a:pt x="27900" y="15070"/>
                  <a:pt x="23859" y="23214"/>
                  <a:pt x="23308" y="32889"/>
                </a:cubicBezTo>
                <a:cubicBezTo>
                  <a:pt x="22696" y="44891"/>
                  <a:pt x="27288" y="54689"/>
                  <a:pt x="36534" y="62404"/>
                </a:cubicBezTo>
                <a:cubicBezTo>
                  <a:pt x="36106" y="62588"/>
                  <a:pt x="35800" y="62771"/>
                  <a:pt x="35432" y="62894"/>
                </a:cubicBezTo>
                <a:cubicBezTo>
                  <a:pt x="20981" y="69201"/>
                  <a:pt x="10694" y="79611"/>
                  <a:pt x="4448" y="94123"/>
                </a:cubicBezTo>
                <a:cubicBezTo>
                  <a:pt x="529" y="103370"/>
                  <a:pt x="-329" y="112984"/>
                  <a:pt x="100" y="122842"/>
                </a:cubicBezTo>
                <a:cubicBezTo>
                  <a:pt x="100" y="124189"/>
                  <a:pt x="712" y="125292"/>
                  <a:pt x="1631" y="126210"/>
                </a:cubicBezTo>
                <a:cubicBezTo>
                  <a:pt x="2917" y="127557"/>
                  <a:pt x="4570" y="128047"/>
                  <a:pt x="6407" y="128047"/>
                </a:cubicBezTo>
                <a:cubicBezTo>
                  <a:pt x="40821" y="128047"/>
                  <a:pt x="75234" y="128047"/>
                  <a:pt x="109648" y="128047"/>
                </a:cubicBezTo>
                <a:cubicBezTo>
                  <a:pt x="110077" y="128047"/>
                  <a:pt x="110567" y="128047"/>
                  <a:pt x="110995" y="127986"/>
                </a:cubicBezTo>
                <a:cubicBezTo>
                  <a:pt x="113935" y="127557"/>
                  <a:pt x="116016" y="125414"/>
                  <a:pt x="116016" y="122475"/>
                </a:cubicBezTo>
                <a:cubicBezTo>
                  <a:pt x="116078" y="117760"/>
                  <a:pt x="116200" y="113045"/>
                  <a:pt x="115465" y="108330"/>
                </a:cubicBezTo>
                <a:close/>
                <a:moveTo>
                  <a:pt x="34881" y="35094"/>
                </a:moveTo>
                <a:cubicBezTo>
                  <a:pt x="34881" y="22234"/>
                  <a:pt x="45107" y="11763"/>
                  <a:pt x="57721" y="11702"/>
                </a:cubicBezTo>
                <a:cubicBezTo>
                  <a:pt x="70764" y="11641"/>
                  <a:pt x="81174" y="21928"/>
                  <a:pt x="81235" y="34971"/>
                </a:cubicBezTo>
                <a:cubicBezTo>
                  <a:pt x="81297" y="47769"/>
                  <a:pt x="70826" y="58240"/>
                  <a:pt x="57966" y="58240"/>
                </a:cubicBezTo>
                <a:cubicBezTo>
                  <a:pt x="45291" y="58240"/>
                  <a:pt x="34881" y="47769"/>
                  <a:pt x="34881" y="35094"/>
                </a:cubicBezTo>
                <a:close/>
                <a:moveTo>
                  <a:pt x="103280" y="116413"/>
                </a:moveTo>
                <a:cubicBezTo>
                  <a:pt x="88155" y="116413"/>
                  <a:pt x="73091" y="116413"/>
                  <a:pt x="57966" y="116413"/>
                </a:cubicBezTo>
                <a:cubicBezTo>
                  <a:pt x="42842" y="116413"/>
                  <a:pt x="28023" y="116413"/>
                  <a:pt x="13082" y="116413"/>
                </a:cubicBezTo>
                <a:cubicBezTo>
                  <a:pt x="11918" y="116413"/>
                  <a:pt x="11551" y="116229"/>
                  <a:pt x="11612" y="114943"/>
                </a:cubicBezTo>
                <a:cubicBezTo>
                  <a:pt x="13021" y="94797"/>
                  <a:pt x="22879" y="80529"/>
                  <a:pt x="41494" y="72936"/>
                </a:cubicBezTo>
                <a:cubicBezTo>
                  <a:pt x="67274" y="62465"/>
                  <a:pt x="97156" y="78509"/>
                  <a:pt x="103219" y="105697"/>
                </a:cubicBezTo>
                <a:cubicBezTo>
                  <a:pt x="103892" y="108820"/>
                  <a:pt x="104259" y="111943"/>
                  <a:pt x="104443" y="115127"/>
                </a:cubicBezTo>
                <a:cubicBezTo>
                  <a:pt x="104504" y="116229"/>
                  <a:pt x="104198" y="116351"/>
                  <a:pt x="103219" y="11635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767" name="Google Shape;767;g20567942dc2_1_0"/>
          <p:cNvSpPr/>
          <p:nvPr/>
        </p:nvSpPr>
        <p:spPr>
          <a:xfrm rot="3603483">
            <a:off x="11583188" y="388300"/>
            <a:ext cx="86552" cy="74459"/>
          </a:xfrm>
          <a:prstGeom prst="triangle">
            <a:avLst>
              <a:gd name="adj" fmla="val 50000"/>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768" name="Google Shape;768;g20567942dc2_1_0"/>
          <p:cNvSpPr txBox="1"/>
          <p:nvPr/>
        </p:nvSpPr>
        <p:spPr>
          <a:xfrm>
            <a:off x="3153126" y="837925"/>
            <a:ext cx="6474578" cy="76940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IN" sz="4400" b="0" i="0" u="none" strike="noStrike" cap="none" dirty="0">
                <a:solidFill>
                  <a:srgbClr val="1ED760"/>
                </a:solidFill>
                <a:latin typeface="Poppins Medium"/>
                <a:ea typeface="Poppins Medium"/>
                <a:cs typeface="Poppins Medium"/>
                <a:sym typeface="Poppins Medium"/>
              </a:rPr>
              <a:t>Data Visualizations</a:t>
            </a:r>
            <a:endParaRPr sz="1400" b="0" i="0" u="none" strike="noStrike" cap="none" dirty="0">
              <a:solidFill>
                <a:srgbClr val="000000"/>
              </a:solidFill>
              <a:latin typeface="Arial"/>
              <a:ea typeface="Arial"/>
              <a:cs typeface="Arial"/>
              <a:sym typeface="Arial"/>
            </a:endParaRPr>
          </a:p>
        </p:txBody>
      </p:sp>
      <p:sp>
        <p:nvSpPr>
          <p:cNvPr id="769" name="Google Shape;769;g20567942dc2_1_0">
            <a:hlinkClick r:id="rId3" action="ppaction://hlinksldjump"/>
          </p:cNvPr>
          <p:cNvSpPr txBox="1"/>
          <p:nvPr/>
        </p:nvSpPr>
        <p:spPr>
          <a:xfrm>
            <a:off x="869323" y="845770"/>
            <a:ext cx="9189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Welcome</a:t>
            </a:r>
            <a:endParaRPr sz="1400" b="0" i="0" u="none" strike="noStrike" cap="none">
              <a:solidFill>
                <a:srgbClr val="000000"/>
              </a:solidFill>
              <a:latin typeface="Arial"/>
              <a:ea typeface="Arial"/>
              <a:cs typeface="Arial"/>
              <a:sym typeface="Arial"/>
            </a:endParaRPr>
          </a:p>
        </p:txBody>
      </p:sp>
      <p:sp>
        <p:nvSpPr>
          <p:cNvPr id="770" name="Google Shape;770;g20567942dc2_1_0">
            <a:hlinkClick r:id="rId3" action="ppaction://hlinksldjump"/>
          </p:cNvPr>
          <p:cNvSpPr/>
          <p:nvPr/>
        </p:nvSpPr>
        <p:spPr>
          <a:xfrm>
            <a:off x="400079" y="837919"/>
            <a:ext cx="204823" cy="203534"/>
          </a:xfrm>
          <a:custGeom>
            <a:avLst/>
            <a:gdLst/>
            <a:ahLst/>
            <a:cxnLst/>
            <a:rect l="l" t="t" r="r" b="b"/>
            <a:pathLst>
              <a:path w="535484" h="532115" extrusionOk="0">
                <a:moveTo>
                  <a:pt x="535467" y="325659"/>
                </a:moveTo>
                <a:cubicBezTo>
                  <a:pt x="535467" y="373361"/>
                  <a:pt x="535467" y="421062"/>
                  <a:pt x="535467" y="468764"/>
                </a:cubicBezTo>
                <a:cubicBezTo>
                  <a:pt x="535467" y="506826"/>
                  <a:pt x="510308" y="532051"/>
                  <a:pt x="472362" y="532084"/>
                </a:cubicBezTo>
                <a:cubicBezTo>
                  <a:pt x="441389" y="532101"/>
                  <a:pt x="410416" y="532118"/>
                  <a:pt x="379443" y="532084"/>
                </a:cubicBezTo>
                <a:cubicBezTo>
                  <a:pt x="353853" y="532051"/>
                  <a:pt x="337224" y="515439"/>
                  <a:pt x="337191" y="489882"/>
                </a:cubicBezTo>
                <a:cubicBezTo>
                  <a:pt x="337158" y="455398"/>
                  <a:pt x="337191" y="420913"/>
                  <a:pt x="337191" y="386429"/>
                </a:cubicBezTo>
                <a:cubicBezTo>
                  <a:pt x="337191" y="371307"/>
                  <a:pt x="329473" y="363555"/>
                  <a:pt x="314400" y="363555"/>
                </a:cubicBezTo>
                <a:cubicBezTo>
                  <a:pt x="283212" y="363555"/>
                  <a:pt x="252040" y="363539"/>
                  <a:pt x="220852" y="363555"/>
                </a:cubicBezTo>
                <a:cubicBezTo>
                  <a:pt x="206127" y="363555"/>
                  <a:pt x="198409" y="371323"/>
                  <a:pt x="198393" y="386114"/>
                </a:cubicBezTo>
                <a:cubicBezTo>
                  <a:pt x="198376" y="420599"/>
                  <a:pt x="198409" y="455083"/>
                  <a:pt x="198393" y="489567"/>
                </a:cubicBezTo>
                <a:cubicBezTo>
                  <a:pt x="198376" y="515538"/>
                  <a:pt x="181813" y="532068"/>
                  <a:pt x="155825" y="532084"/>
                </a:cubicBezTo>
                <a:cubicBezTo>
                  <a:pt x="124637" y="532118"/>
                  <a:pt x="93465" y="532134"/>
                  <a:pt x="62277" y="532084"/>
                </a:cubicBezTo>
                <a:cubicBezTo>
                  <a:pt x="25573" y="532018"/>
                  <a:pt x="99" y="506461"/>
                  <a:pt x="83" y="469691"/>
                </a:cubicBezTo>
                <a:cubicBezTo>
                  <a:pt x="50" y="373046"/>
                  <a:pt x="149" y="276401"/>
                  <a:pt x="0" y="179772"/>
                </a:cubicBezTo>
                <a:cubicBezTo>
                  <a:pt x="-33" y="162215"/>
                  <a:pt x="7288" y="149544"/>
                  <a:pt x="22277" y="140584"/>
                </a:cubicBezTo>
                <a:cubicBezTo>
                  <a:pt x="96728" y="96062"/>
                  <a:pt x="171080" y="51375"/>
                  <a:pt x="245448" y="6737"/>
                </a:cubicBezTo>
                <a:cubicBezTo>
                  <a:pt x="260239" y="-2140"/>
                  <a:pt x="275030" y="-2306"/>
                  <a:pt x="289854" y="6605"/>
                </a:cubicBezTo>
                <a:cubicBezTo>
                  <a:pt x="364752" y="51541"/>
                  <a:pt x="439650" y="96493"/>
                  <a:pt x="514548" y="141412"/>
                </a:cubicBezTo>
                <a:cubicBezTo>
                  <a:pt x="528693" y="149892"/>
                  <a:pt x="535501" y="162364"/>
                  <a:pt x="535484" y="178844"/>
                </a:cubicBezTo>
                <a:cubicBezTo>
                  <a:pt x="535418" y="227788"/>
                  <a:pt x="535451" y="276732"/>
                  <a:pt x="535451" y="325676"/>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771" name="Google Shape;771;g20567942dc2_1_0">
            <a:hlinkClick r:id="rId4" action="ppaction://hlinksldjump"/>
          </p:cNvPr>
          <p:cNvSpPr txBox="1"/>
          <p:nvPr/>
        </p:nvSpPr>
        <p:spPr>
          <a:xfrm>
            <a:off x="869323" y="1302704"/>
            <a:ext cx="8787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About Us</a:t>
            </a:r>
            <a:endParaRPr sz="1400" b="0" i="0" u="none" strike="noStrike" cap="none">
              <a:solidFill>
                <a:srgbClr val="000000"/>
              </a:solidFill>
              <a:latin typeface="Arial"/>
              <a:ea typeface="Arial"/>
              <a:cs typeface="Arial"/>
              <a:sym typeface="Arial"/>
            </a:endParaRPr>
          </a:p>
        </p:txBody>
      </p:sp>
      <p:sp>
        <p:nvSpPr>
          <p:cNvPr id="772" name="Google Shape;772;g20567942dc2_1_0">
            <a:hlinkClick r:id="rId4" action="ppaction://hlinksldjump"/>
          </p:cNvPr>
          <p:cNvSpPr/>
          <p:nvPr/>
        </p:nvSpPr>
        <p:spPr>
          <a:xfrm>
            <a:off x="405478" y="1294855"/>
            <a:ext cx="198920" cy="205975"/>
          </a:xfrm>
          <a:custGeom>
            <a:avLst/>
            <a:gdLst/>
            <a:ahLst/>
            <a:cxnLst/>
            <a:rect l="l" t="t" r="r" b="b"/>
            <a:pathLst>
              <a:path w="3788950" h="3923333" extrusionOk="0">
                <a:moveTo>
                  <a:pt x="3715304" y="3556921"/>
                </a:moveTo>
                <a:cubicBezTo>
                  <a:pt x="3417934" y="3247644"/>
                  <a:pt x="3120754" y="2938177"/>
                  <a:pt x="2822431" y="2629852"/>
                </a:cubicBezTo>
                <a:cubicBezTo>
                  <a:pt x="2800618" y="2607278"/>
                  <a:pt x="2801380" y="2594896"/>
                  <a:pt x="2820430" y="2571845"/>
                </a:cubicBezTo>
                <a:cubicBezTo>
                  <a:pt x="2925872" y="2444020"/>
                  <a:pt x="3006740" y="2301240"/>
                  <a:pt x="3065128" y="2146459"/>
                </a:cubicBezTo>
                <a:cubicBezTo>
                  <a:pt x="3164950" y="1881950"/>
                  <a:pt x="3194668" y="1608868"/>
                  <a:pt x="3148186" y="1330071"/>
                </a:cubicBezTo>
                <a:cubicBezTo>
                  <a:pt x="3084749" y="949643"/>
                  <a:pt x="2904060" y="632936"/>
                  <a:pt x="2612214" y="381476"/>
                </a:cubicBezTo>
                <a:cubicBezTo>
                  <a:pt x="2402569" y="200787"/>
                  <a:pt x="2160824" y="83630"/>
                  <a:pt x="1888600" y="29432"/>
                </a:cubicBezTo>
                <a:cubicBezTo>
                  <a:pt x="1832116" y="18193"/>
                  <a:pt x="1773823" y="17336"/>
                  <a:pt x="1718483" y="0"/>
                </a:cubicBezTo>
                <a:lnTo>
                  <a:pt x="1695528" y="0"/>
                </a:lnTo>
                <a:cubicBezTo>
                  <a:pt x="1688765" y="6668"/>
                  <a:pt x="1680288" y="2953"/>
                  <a:pt x="1672573" y="3905"/>
                </a:cubicBezTo>
                <a:cubicBezTo>
                  <a:pt x="1664857" y="2858"/>
                  <a:pt x="1656285" y="6572"/>
                  <a:pt x="1649617" y="0"/>
                </a:cubicBezTo>
                <a:lnTo>
                  <a:pt x="1511695" y="0"/>
                </a:lnTo>
                <a:cubicBezTo>
                  <a:pt x="1507123" y="5048"/>
                  <a:pt x="1501027" y="3715"/>
                  <a:pt x="1495312" y="3905"/>
                </a:cubicBezTo>
                <a:cubicBezTo>
                  <a:pt x="1490931" y="3905"/>
                  <a:pt x="1486549" y="3905"/>
                  <a:pt x="1482073" y="3905"/>
                </a:cubicBezTo>
                <a:cubicBezTo>
                  <a:pt x="1476358" y="3619"/>
                  <a:pt x="1470262" y="4953"/>
                  <a:pt x="1465690" y="0"/>
                </a:cubicBezTo>
                <a:lnTo>
                  <a:pt x="1442734" y="0"/>
                </a:lnTo>
                <a:cubicBezTo>
                  <a:pt x="1422256" y="14764"/>
                  <a:pt x="1397491" y="11240"/>
                  <a:pt x="1374726" y="14288"/>
                </a:cubicBezTo>
                <a:cubicBezTo>
                  <a:pt x="1123456" y="46958"/>
                  <a:pt x="894475" y="137827"/>
                  <a:pt x="686926" y="281369"/>
                </a:cubicBezTo>
                <a:cubicBezTo>
                  <a:pt x="446705" y="447485"/>
                  <a:pt x="265635" y="664464"/>
                  <a:pt x="143429" y="930402"/>
                </a:cubicBezTo>
                <a:cubicBezTo>
                  <a:pt x="11317" y="1218057"/>
                  <a:pt x="-29069" y="1519142"/>
                  <a:pt x="20366" y="1830229"/>
                </a:cubicBezTo>
                <a:cubicBezTo>
                  <a:pt x="79516" y="2202275"/>
                  <a:pt x="252967" y="2514886"/>
                  <a:pt x="534145" y="2766251"/>
                </a:cubicBezTo>
                <a:cubicBezTo>
                  <a:pt x="764269" y="2971895"/>
                  <a:pt x="1032112" y="3102293"/>
                  <a:pt x="1337102" y="3148298"/>
                </a:cubicBezTo>
                <a:cubicBezTo>
                  <a:pt x="1741724" y="3209354"/>
                  <a:pt x="2118057" y="3128963"/>
                  <a:pt x="2460385" y="2901791"/>
                </a:cubicBezTo>
                <a:cubicBezTo>
                  <a:pt x="2485722" y="2885027"/>
                  <a:pt x="2498009" y="2886456"/>
                  <a:pt x="2519059" y="2908364"/>
                </a:cubicBezTo>
                <a:cubicBezTo>
                  <a:pt x="2817383" y="3220212"/>
                  <a:pt x="3116944" y="3531013"/>
                  <a:pt x="3416219" y="3842004"/>
                </a:cubicBezTo>
                <a:cubicBezTo>
                  <a:pt x="3426792" y="3853053"/>
                  <a:pt x="3437841" y="3863721"/>
                  <a:pt x="3449461" y="3873722"/>
                </a:cubicBezTo>
                <a:cubicBezTo>
                  <a:pt x="3547950" y="3958304"/>
                  <a:pt x="3698635" y="3931444"/>
                  <a:pt x="3761786" y="3818192"/>
                </a:cubicBezTo>
                <a:cubicBezTo>
                  <a:pt x="3810078" y="3731609"/>
                  <a:pt x="3793600" y="3638360"/>
                  <a:pt x="3715400" y="3557016"/>
                </a:cubicBezTo>
                <a:close/>
                <a:moveTo>
                  <a:pt x="1586086" y="2754535"/>
                </a:moveTo>
                <a:cubicBezTo>
                  <a:pt x="944291" y="2758059"/>
                  <a:pt x="415273" y="2229517"/>
                  <a:pt x="414701" y="1584389"/>
                </a:cubicBezTo>
                <a:cubicBezTo>
                  <a:pt x="414225" y="939832"/>
                  <a:pt x="941434" y="412623"/>
                  <a:pt x="1585609" y="413480"/>
                </a:cubicBezTo>
                <a:cubicBezTo>
                  <a:pt x="2230738" y="414337"/>
                  <a:pt x="2758137" y="943261"/>
                  <a:pt x="2754803" y="1585817"/>
                </a:cubicBezTo>
                <a:cubicBezTo>
                  <a:pt x="2751469" y="2232374"/>
                  <a:pt x="2232833" y="2750915"/>
                  <a:pt x="1586086" y="275444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773" name="Google Shape;773;g20567942dc2_1_0">
            <a:hlinkClick r:id="rId5" action="ppaction://hlinksldjump"/>
          </p:cNvPr>
          <p:cNvSpPr txBox="1"/>
          <p:nvPr/>
        </p:nvSpPr>
        <p:spPr>
          <a:xfrm>
            <a:off x="869323" y="1751789"/>
            <a:ext cx="10710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Our  Teams</a:t>
            </a:r>
            <a:endParaRPr sz="1400" b="0" i="0" u="none" strike="noStrike" cap="none">
              <a:solidFill>
                <a:srgbClr val="000000"/>
              </a:solidFill>
              <a:latin typeface="Arial"/>
              <a:ea typeface="Arial"/>
              <a:cs typeface="Arial"/>
              <a:sym typeface="Arial"/>
            </a:endParaRPr>
          </a:p>
        </p:txBody>
      </p:sp>
      <p:grpSp>
        <p:nvGrpSpPr>
          <p:cNvPr id="774" name="Google Shape;774;g20567942dc2_1_0"/>
          <p:cNvGrpSpPr/>
          <p:nvPr/>
        </p:nvGrpSpPr>
        <p:grpSpPr>
          <a:xfrm>
            <a:off x="431322" y="1764517"/>
            <a:ext cx="177883" cy="206002"/>
            <a:chOff x="431322" y="1764517"/>
            <a:chExt cx="177883" cy="206002"/>
          </a:xfrm>
        </p:grpSpPr>
        <p:sp>
          <p:nvSpPr>
            <p:cNvPr id="775" name="Google Shape;775;g20567942dc2_1_0">
              <a:hlinkClick r:id="rId5" action="ppaction://hlinksldjump"/>
            </p:cNvPr>
            <p:cNvSpPr/>
            <p:nvPr/>
          </p:nvSpPr>
          <p:spPr>
            <a:xfrm>
              <a:off x="431322" y="1765205"/>
              <a:ext cx="16048" cy="204882"/>
            </a:xfrm>
            <a:custGeom>
              <a:avLst/>
              <a:gdLst/>
              <a:ahLst/>
              <a:cxnLst/>
              <a:rect l="l" t="t" r="r" b="b"/>
              <a:pathLst>
                <a:path w="84464" h="1078327" extrusionOk="0">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776" name="Google Shape;776;g20567942dc2_1_0">
              <a:hlinkClick r:id="rId5" action="ppaction://hlinksldjump"/>
            </p:cNvPr>
            <p:cNvSpPr/>
            <p:nvPr/>
          </p:nvSpPr>
          <p:spPr>
            <a:xfrm>
              <a:off x="469291" y="1765205"/>
              <a:ext cx="16048" cy="204882"/>
            </a:xfrm>
            <a:custGeom>
              <a:avLst/>
              <a:gdLst/>
              <a:ahLst/>
              <a:cxnLst/>
              <a:rect l="l" t="t" r="r" b="b"/>
              <a:pathLst>
                <a:path w="84464" h="1078327" extrusionOk="0">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777" name="Google Shape;777;g20567942dc2_1_0">
              <a:hlinkClick r:id="rId5" action="ppaction://hlinksldjump"/>
            </p:cNvPr>
            <p:cNvSpPr/>
            <p:nvPr/>
          </p:nvSpPr>
          <p:spPr>
            <a:xfrm>
              <a:off x="509599" y="1764517"/>
              <a:ext cx="99606" cy="206002"/>
            </a:xfrm>
            <a:custGeom>
              <a:avLst/>
              <a:gdLst/>
              <a:ahLst/>
              <a:cxnLst/>
              <a:rect l="l" t="t" r="r" b="b"/>
              <a:pathLst>
                <a:path w="524241" h="1084222" extrusionOk="0">
                  <a:moveTo>
                    <a:pt x="482010" y="1083659"/>
                  </a:moveTo>
                  <a:lnTo>
                    <a:pt x="42232" y="1083659"/>
                  </a:lnTo>
                  <a:cubicBezTo>
                    <a:pt x="19145" y="1083659"/>
                    <a:pt x="0" y="1064514"/>
                    <a:pt x="0" y="1041427"/>
                  </a:cubicBezTo>
                  <a:lnTo>
                    <a:pt x="0" y="41933"/>
                  </a:lnTo>
                  <a:cubicBezTo>
                    <a:pt x="0" y="27293"/>
                    <a:pt x="7320" y="13778"/>
                    <a:pt x="19708" y="6458"/>
                  </a:cubicBezTo>
                  <a:cubicBezTo>
                    <a:pt x="31533" y="-1425"/>
                    <a:pt x="47300" y="-1988"/>
                    <a:pt x="60251" y="4206"/>
                  </a:cubicBezTo>
                  <a:lnTo>
                    <a:pt x="500029" y="213114"/>
                  </a:lnTo>
                  <a:cubicBezTo>
                    <a:pt x="514669" y="219871"/>
                    <a:pt x="524242" y="235075"/>
                    <a:pt x="524242" y="251405"/>
                  </a:cubicBezTo>
                  <a:lnTo>
                    <a:pt x="524242" y="1041990"/>
                  </a:lnTo>
                  <a:cubicBezTo>
                    <a:pt x="524242" y="1065077"/>
                    <a:pt x="505096" y="1084222"/>
                    <a:pt x="482010" y="1084222"/>
                  </a:cubicBezTo>
                  <a:close/>
                  <a:moveTo>
                    <a:pt x="84464" y="999195"/>
                  </a:moveTo>
                  <a:lnTo>
                    <a:pt x="439777" y="999195"/>
                  </a:lnTo>
                  <a:lnTo>
                    <a:pt x="439777" y="277307"/>
                  </a:lnTo>
                  <a:lnTo>
                    <a:pt x="84464" y="108941"/>
                  </a:lnTo>
                  <a:lnTo>
                    <a:pt x="84464" y="999195"/>
                  </a:ln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778" name="Google Shape;778;g20567942dc2_1_0">
            <a:hlinkClick r:id="rId6" action="ppaction://hlinksldjump"/>
          </p:cNvPr>
          <p:cNvSpPr txBox="1"/>
          <p:nvPr/>
        </p:nvSpPr>
        <p:spPr>
          <a:xfrm>
            <a:off x="869323" y="2200874"/>
            <a:ext cx="7986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Agenda</a:t>
            </a:r>
            <a:endParaRPr sz="1400" b="0" i="0" u="none" strike="noStrike" cap="none">
              <a:solidFill>
                <a:srgbClr val="000000"/>
              </a:solidFill>
              <a:latin typeface="Arial"/>
              <a:ea typeface="Arial"/>
              <a:cs typeface="Arial"/>
              <a:sym typeface="Arial"/>
            </a:endParaRPr>
          </a:p>
        </p:txBody>
      </p:sp>
      <p:grpSp>
        <p:nvGrpSpPr>
          <p:cNvPr id="779" name="Google Shape;779;g20567942dc2_1_0"/>
          <p:cNvGrpSpPr/>
          <p:nvPr/>
        </p:nvGrpSpPr>
        <p:grpSpPr>
          <a:xfrm>
            <a:off x="431322" y="2214773"/>
            <a:ext cx="203700" cy="203700"/>
            <a:chOff x="431322" y="2214773"/>
            <a:chExt cx="203700" cy="203700"/>
          </a:xfrm>
        </p:grpSpPr>
        <p:sp>
          <p:nvSpPr>
            <p:cNvPr id="780" name="Google Shape;780;g20567942dc2_1_0">
              <a:hlinkClick r:id="rId6" action="ppaction://hlinksldjump"/>
            </p:cNvPr>
            <p:cNvSpPr/>
            <p:nvPr/>
          </p:nvSpPr>
          <p:spPr>
            <a:xfrm>
              <a:off x="431322" y="2214773"/>
              <a:ext cx="203700" cy="203700"/>
            </a:xfrm>
            <a:prstGeom prst="roundRect">
              <a:avLst>
                <a:gd name="adj" fmla="val 12600"/>
              </a:avLst>
            </a:prstGeom>
            <a:solidFill>
              <a:srgbClr val="C1C1C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781" name="Google Shape;781;g20567942dc2_1_0" descr="Add with solid fill">
              <a:hlinkClick r:id="rId6" action="ppaction://hlinksldjump"/>
            </p:cNvPr>
            <p:cNvPicPr preferRelativeResize="0"/>
            <p:nvPr/>
          </p:nvPicPr>
          <p:blipFill rotWithShape="1">
            <a:blip r:embed="rId7">
              <a:alphaModFix/>
            </a:blip>
            <a:srcRect/>
            <a:stretch/>
          </p:blipFill>
          <p:spPr>
            <a:xfrm>
              <a:off x="472263" y="2255714"/>
              <a:ext cx="121788" cy="121788"/>
            </a:xfrm>
            <a:prstGeom prst="rect">
              <a:avLst/>
            </a:prstGeom>
            <a:noFill/>
            <a:ln>
              <a:noFill/>
            </a:ln>
          </p:spPr>
        </p:pic>
      </p:grpSp>
      <p:grpSp>
        <p:nvGrpSpPr>
          <p:cNvPr id="782" name="Google Shape;782;g20567942dc2_1_0"/>
          <p:cNvGrpSpPr/>
          <p:nvPr/>
        </p:nvGrpSpPr>
        <p:grpSpPr>
          <a:xfrm>
            <a:off x="431336" y="2660278"/>
            <a:ext cx="203692" cy="203692"/>
            <a:chOff x="431321" y="3254199"/>
            <a:chExt cx="265500" cy="265500"/>
          </a:xfrm>
        </p:grpSpPr>
        <p:sp>
          <p:nvSpPr>
            <p:cNvPr id="783" name="Google Shape;783;g20567942dc2_1_0">
              <a:hlinkClick r:id="rId8" action="ppaction://hlinksldjump"/>
            </p:cNvPr>
            <p:cNvSpPr/>
            <p:nvPr/>
          </p:nvSpPr>
          <p:spPr>
            <a:xfrm>
              <a:off x="431321" y="3254199"/>
              <a:ext cx="265500" cy="265500"/>
            </a:xfrm>
            <a:prstGeom prst="roundRect">
              <a:avLst>
                <a:gd name="adj" fmla="val 12600"/>
              </a:avLst>
            </a:prstGeom>
            <a:gradFill>
              <a:gsLst>
                <a:gs pos="0">
                  <a:srgbClr val="4224B0"/>
                </a:gs>
                <a:gs pos="11000">
                  <a:srgbClr val="4224B0"/>
                </a:gs>
                <a:gs pos="100000">
                  <a:srgbClr val="7F93A0"/>
                </a:gs>
              </a:gsLst>
              <a:lin ang="2700006"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784" name="Google Shape;784;g20567942dc2_1_0" descr="Heart with solid fill">
              <a:hlinkClick r:id="rId8" action="ppaction://hlinksldjump"/>
            </p:cNvPr>
            <p:cNvSpPr/>
            <p:nvPr/>
          </p:nvSpPr>
          <p:spPr>
            <a:xfrm>
              <a:off x="498181" y="3324518"/>
              <a:ext cx="131159" cy="124273"/>
            </a:xfrm>
            <a:custGeom>
              <a:avLst/>
              <a:gdLst/>
              <a:ahLst/>
              <a:cxnLst/>
              <a:rect l="l" t="t" r="r" b="b"/>
              <a:pathLst>
                <a:path w="647700" h="613696" extrusionOk="0">
                  <a:moveTo>
                    <a:pt x="323850" y="127922"/>
                  </a:moveTo>
                  <a:cubicBezTo>
                    <a:pt x="203835" y="-110203"/>
                    <a:pt x="0" y="32672"/>
                    <a:pt x="0" y="166022"/>
                  </a:cubicBezTo>
                  <a:cubicBezTo>
                    <a:pt x="0" y="366047"/>
                    <a:pt x="323850" y="613697"/>
                    <a:pt x="323850" y="613697"/>
                  </a:cubicBezTo>
                  <a:cubicBezTo>
                    <a:pt x="323850" y="613697"/>
                    <a:pt x="647700" y="366047"/>
                    <a:pt x="647700" y="166022"/>
                  </a:cubicBezTo>
                  <a:cubicBezTo>
                    <a:pt x="647700" y="32672"/>
                    <a:pt x="443865" y="-110203"/>
                    <a:pt x="323850" y="12792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785" name="Google Shape;785;g20567942dc2_1_0">
            <a:hlinkClick r:id="rId8" action="ppaction://hlinksldjump"/>
          </p:cNvPr>
          <p:cNvSpPr txBox="1"/>
          <p:nvPr/>
        </p:nvSpPr>
        <p:spPr>
          <a:xfrm>
            <a:off x="869323" y="2649959"/>
            <a:ext cx="11481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Our Services</a:t>
            </a:r>
            <a:endParaRPr sz="1400" b="0" i="0" u="none" strike="noStrike" cap="none">
              <a:solidFill>
                <a:srgbClr val="000000"/>
              </a:solidFill>
              <a:latin typeface="Arial"/>
              <a:ea typeface="Arial"/>
              <a:cs typeface="Arial"/>
              <a:sym typeface="Arial"/>
            </a:endParaRPr>
          </a:p>
        </p:txBody>
      </p:sp>
      <p:cxnSp>
        <p:nvCxnSpPr>
          <p:cNvPr id="786" name="Google Shape;786;g20567942dc2_1_0"/>
          <p:cNvCxnSpPr/>
          <p:nvPr/>
        </p:nvCxnSpPr>
        <p:spPr>
          <a:xfrm>
            <a:off x="337523" y="3203103"/>
            <a:ext cx="2333700" cy="0"/>
          </a:xfrm>
          <a:prstGeom prst="straightConnector1">
            <a:avLst/>
          </a:prstGeom>
          <a:noFill/>
          <a:ln w="9525" cap="flat" cmpd="sng">
            <a:solidFill>
              <a:srgbClr val="555554"/>
            </a:solidFill>
            <a:prstDash val="solid"/>
            <a:miter lim="800000"/>
            <a:headEnd type="none" w="sm" len="sm"/>
            <a:tailEnd type="none" w="sm" len="sm"/>
          </a:ln>
        </p:spPr>
      </p:cxnSp>
      <p:sp>
        <p:nvSpPr>
          <p:cNvPr id="787" name="Google Shape;787;g20567942dc2_1_0"/>
          <p:cNvSpPr txBox="1"/>
          <p:nvPr/>
        </p:nvSpPr>
        <p:spPr>
          <a:xfrm>
            <a:off x="869323" y="3479247"/>
            <a:ext cx="12954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Achievements</a:t>
            </a:r>
            <a:endParaRPr sz="1400" b="0" i="0" u="none" strike="noStrike" cap="none">
              <a:solidFill>
                <a:srgbClr val="000000"/>
              </a:solidFill>
              <a:latin typeface="Arial"/>
              <a:ea typeface="Arial"/>
              <a:cs typeface="Arial"/>
              <a:sym typeface="Arial"/>
            </a:endParaRPr>
          </a:p>
        </p:txBody>
      </p:sp>
      <p:sp>
        <p:nvSpPr>
          <p:cNvPr id="788" name="Google Shape;788;g20567942dc2_1_0"/>
          <p:cNvSpPr/>
          <p:nvPr/>
        </p:nvSpPr>
        <p:spPr>
          <a:xfrm>
            <a:off x="470506" y="3479247"/>
            <a:ext cx="154868" cy="204940"/>
          </a:xfrm>
          <a:custGeom>
            <a:avLst/>
            <a:gdLst/>
            <a:ahLst/>
            <a:cxnLst/>
            <a:rect l="l" t="t" r="r" b="b"/>
            <a:pathLst>
              <a:path w="469298" h="621030" extrusionOk="0">
                <a:moveTo>
                  <a:pt x="467584" y="62389"/>
                </a:moveTo>
                <a:cubicBezTo>
                  <a:pt x="461298" y="29813"/>
                  <a:pt x="431294" y="-95"/>
                  <a:pt x="394242" y="0"/>
                </a:cubicBezTo>
                <a:cubicBezTo>
                  <a:pt x="287847" y="286"/>
                  <a:pt x="181453" y="0"/>
                  <a:pt x="75059" y="191"/>
                </a:cubicBezTo>
                <a:cubicBezTo>
                  <a:pt x="67248" y="191"/>
                  <a:pt x="59343" y="762"/>
                  <a:pt x="51913" y="3715"/>
                </a:cubicBezTo>
                <a:cubicBezTo>
                  <a:pt x="23910" y="15145"/>
                  <a:pt x="6860" y="35624"/>
                  <a:pt x="1240" y="65342"/>
                </a:cubicBezTo>
                <a:cubicBezTo>
                  <a:pt x="-665" y="75533"/>
                  <a:pt x="192" y="85916"/>
                  <a:pt x="192" y="96203"/>
                </a:cubicBezTo>
                <a:cubicBezTo>
                  <a:pt x="192" y="260985"/>
                  <a:pt x="192" y="425672"/>
                  <a:pt x="192" y="590455"/>
                </a:cubicBezTo>
                <a:cubicBezTo>
                  <a:pt x="192" y="608838"/>
                  <a:pt x="6384" y="617125"/>
                  <a:pt x="22671" y="621030"/>
                </a:cubicBezTo>
                <a:lnTo>
                  <a:pt x="32387" y="621030"/>
                </a:lnTo>
                <a:cubicBezTo>
                  <a:pt x="37626" y="620268"/>
                  <a:pt x="42483" y="618744"/>
                  <a:pt x="46674" y="615315"/>
                </a:cubicBezTo>
                <a:cubicBezTo>
                  <a:pt x="51437" y="611315"/>
                  <a:pt x="56771" y="607981"/>
                  <a:pt x="61819" y="604171"/>
                </a:cubicBezTo>
                <a:cubicBezTo>
                  <a:pt x="117064" y="562737"/>
                  <a:pt x="172214" y="521399"/>
                  <a:pt x="227364" y="479965"/>
                </a:cubicBezTo>
                <a:cubicBezTo>
                  <a:pt x="232380" y="476155"/>
                  <a:pt x="237333" y="476091"/>
                  <a:pt x="242223" y="479774"/>
                </a:cubicBezTo>
                <a:cubicBezTo>
                  <a:pt x="301754" y="524447"/>
                  <a:pt x="361380" y="569119"/>
                  <a:pt x="420912" y="613791"/>
                </a:cubicBezTo>
                <a:cubicBezTo>
                  <a:pt x="425484" y="617220"/>
                  <a:pt x="430151" y="620078"/>
                  <a:pt x="435866" y="621030"/>
                </a:cubicBezTo>
                <a:lnTo>
                  <a:pt x="445581" y="621030"/>
                </a:lnTo>
                <a:cubicBezTo>
                  <a:pt x="462155" y="617792"/>
                  <a:pt x="469108" y="609410"/>
                  <a:pt x="469299" y="592265"/>
                </a:cubicBezTo>
                <a:cubicBezTo>
                  <a:pt x="469299" y="591027"/>
                  <a:pt x="469299" y="589884"/>
                  <a:pt x="469299" y="588645"/>
                </a:cubicBezTo>
                <a:cubicBezTo>
                  <a:pt x="469299" y="419100"/>
                  <a:pt x="469299" y="249460"/>
                  <a:pt x="469299" y="79915"/>
                </a:cubicBezTo>
                <a:cubicBezTo>
                  <a:pt x="469299" y="74009"/>
                  <a:pt x="468822" y="68199"/>
                  <a:pt x="467679" y="62484"/>
                </a:cubicBezTo>
                <a:close/>
                <a:moveTo>
                  <a:pt x="415292" y="543211"/>
                </a:moveTo>
                <a:cubicBezTo>
                  <a:pt x="382716" y="518732"/>
                  <a:pt x="351093" y="495015"/>
                  <a:pt x="319470" y="471297"/>
                </a:cubicBezTo>
                <a:cubicBezTo>
                  <a:pt x="297372" y="454724"/>
                  <a:pt x="275274" y="438055"/>
                  <a:pt x="253176" y="421577"/>
                </a:cubicBezTo>
                <a:cubicBezTo>
                  <a:pt x="239937" y="411671"/>
                  <a:pt x="229459" y="411766"/>
                  <a:pt x="216315" y="421577"/>
                </a:cubicBezTo>
                <a:cubicBezTo>
                  <a:pt x="164022" y="460820"/>
                  <a:pt x="111730" y="500063"/>
                  <a:pt x="59438" y="539211"/>
                </a:cubicBezTo>
                <a:cubicBezTo>
                  <a:pt x="58009" y="540258"/>
                  <a:pt x="56580" y="541306"/>
                  <a:pt x="55152" y="542354"/>
                </a:cubicBezTo>
                <a:cubicBezTo>
                  <a:pt x="53151" y="541116"/>
                  <a:pt x="54009" y="539306"/>
                  <a:pt x="54009" y="537877"/>
                </a:cubicBezTo>
                <a:cubicBezTo>
                  <a:pt x="54009" y="385191"/>
                  <a:pt x="54009" y="232601"/>
                  <a:pt x="54009" y="79915"/>
                </a:cubicBezTo>
                <a:cubicBezTo>
                  <a:pt x="54009" y="62770"/>
                  <a:pt x="64391" y="52388"/>
                  <a:pt x="81536" y="52388"/>
                </a:cubicBezTo>
                <a:cubicBezTo>
                  <a:pt x="183739" y="52388"/>
                  <a:pt x="285847" y="52388"/>
                  <a:pt x="388050" y="52388"/>
                </a:cubicBezTo>
                <a:cubicBezTo>
                  <a:pt x="405195" y="52388"/>
                  <a:pt x="415578" y="62770"/>
                  <a:pt x="415578" y="79915"/>
                </a:cubicBezTo>
                <a:cubicBezTo>
                  <a:pt x="415578" y="232601"/>
                  <a:pt x="415578" y="385191"/>
                  <a:pt x="415578" y="537877"/>
                </a:cubicBezTo>
                <a:cubicBezTo>
                  <a:pt x="415578" y="539211"/>
                  <a:pt x="415482" y="540544"/>
                  <a:pt x="415387" y="543020"/>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789" name="Google Shape;789;g20567942dc2_1_0">
            <a:hlinkClick r:id="rId9" action="ppaction://hlinksldjump"/>
          </p:cNvPr>
          <p:cNvSpPr txBox="1"/>
          <p:nvPr/>
        </p:nvSpPr>
        <p:spPr>
          <a:xfrm>
            <a:off x="869323" y="3932014"/>
            <a:ext cx="9861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Our Goals </a:t>
            </a:r>
            <a:endParaRPr sz="1400" b="0" i="0" u="none" strike="noStrike" cap="none">
              <a:solidFill>
                <a:srgbClr val="000000"/>
              </a:solidFill>
              <a:latin typeface="Arial"/>
              <a:ea typeface="Arial"/>
              <a:cs typeface="Arial"/>
              <a:sym typeface="Arial"/>
            </a:endParaRPr>
          </a:p>
        </p:txBody>
      </p:sp>
      <p:sp>
        <p:nvSpPr>
          <p:cNvPr id="790" name="Google Shape;790;g20567942dc2_1_0">
            <a:hlinkClick r:id="rId9" action="ppaction://hlinksldjump"/>
          </p:cNvPr>
          <p:cNvSpPr/>
          <p:nvPr/>
        </p:nvSpPr>
        <p:spPr>
          <a:xfrm>
            <a:off x="457357" y="3958031"/>
            <a:ext cx="174838" cy="205723"/>
          </a:xfrm>
          <a:custGeom>
            <a:avLst/>
            <a:gdLst/>
            <a:ahLst/>
            <a:cxnLst/>
            <a:rect l="l" t="t" r="r" b="b"/>
            <a:pathLst>
              <a:path w="254310" h="299233" extrusionOk="0">
                <a:moveTo>
                  <a:pt x="250564" y="139515"/>
                </a:moveTo>
                <a:cubicBezTo>
                  <a:pt x="238951" y="123995"/>
                  <a:pt x="227338" y="108453"/>
                  <a:pt x="215595" y="93041"/>
                </a:cubicBezTo>
                <a:cubicBezTo>
                  <a:pt x="213782" y="90667"/>
                  <a:pt x="213458" y="89221"/>
                  <a:pt x="215466" y="86609"/>
                </a:cubicBezTo>
                <a:cubicBezTo>
                  <a:pt x="227273" y="71218"/>
                  <a:pt x="238800" y="55655"/>
                  <a:pt x="250434" y="40135"/>
                </a:cubicBezTo>
                <a:cubicBezTo>
                  <a:pt x="252355" y="37588"/>
                  <a:pt x="253910" y="34890"/>
                  <a:pt x="254190" y="31631"/>
                </a:cubicBezTo>
                <a:cubicBezTo>
                  <a:pt x="255054" y="21896"/>
                  <a:pt x="248341" y="14924"/>
                  <a:pt x="238001" y="14924"/>
                </a:cubicBezTo>
                <a:cubicBezTo>
                  <a:pt x="179785" y="14924"/>
                  <a:pt x="121569" y="14924"/>
                  <a:pt x="63353" y="14967"/>
                </a:cubicBezTo>
                <a:cubicBezTo>
                  <a:pt x="61001" y="14967"/>
                  <a:pt x="59835" y="14773"/>
                  <a:pt x="59360" y="11923"/>
                </a:cubicBezTo>
                <a:cubicBezTo>
                  <a:pt x="58173" y="5102"/>
                  <a:pt x="52539" y="418"/>
                  <a:pt x="45999" y="30"/>
                </a:cubicBezTo>
                <a:cubicBezTo>
                  <a:pt x="38962" y="-380"/>
                  <a:pt x="32983" y="3483"/>
                  <a:pt x="30716" y="9916"/>
                </a:cubicBezTo>
                <a:cubicBezTo>
                  <a:pt x="29896" y="12269"/>
                  <a:pt x="29788" y="14708"/>
                  <a:pt x="29788" y="17169"/>
                </a:cubicBezTo>
                <a:cubicBezTo>
                  <a:pt x="29788" y="58310"/>
                  <a:pt x="29788" y="99474"/>
                  <a:pt x="29788" y="140615"/>
                </a:cubicBezTo>
                <a:lnTo>
                  <a:pt x="29788" y="156049"/>
                </a:lnTo>
                <a:cubicBezTo>
                  <a:pt x="29788" y="192636"/>
                  <a:pt x="29745" y="229223"/>
                  <a:pt x="29853" y="265811"/>
                </a:cubicBezTo>
                <a:cubicBezTo>
                  <a:pt x="29853" y="268725"/>
                  <a:pt x="29141" y="269631"/>
                  <a:pt x="26205" y="269437"/>
                </a:cubicBezTo>
                <a:cubicBezTo>
                  <a:pt x="22255" y="269178"/>
                  <a:pt x="18262" y="269286"/>
                  <a:pt x="14290" y="269437"/>
                </a:cubicBezTo>
                <a:cubicBezTo>
                  <a:pt x="6152" y="269761"/>
                  <a:pt x="43" y="276129"/>
                  <a:pt x="0" y="284180"/>
                </a:cubicBezTo>
                <a:cubicBezTo>
                  <a:pt x="-43" y="292274"/>
                  <a:pt x="5979" y="299031"/>
                  <a:pt x="14052" y="299095"/>
                </a:cubicBezTo>
                <a:cubicBezTo>
                  <a:pt x="34515" y="299290"/>
                  <a:pt x="54957" y="299268"/>
                  <a:pt x="75420" y="299095"/>
                </a:cubicBezTo>
                <a:cubicBezTo>
                  <a:pt x="83493" y="299031"/>
                  <a:pt x="89709" y="292318"/>
                  <a:pt x="89752" y="284331"/>
                </a:cubicBezTo>
                <a:cubicBezTo>
                  <a:pt x="89796" y="276258"/>
                  <a:pt x="83449" y="269696"/>
                  <a:pt x="75182" y="269415"/>
                </a:cubicBezTo>
                <a:cubicBezTo>
                  <a:pt x="71211" y="269286"/>
                  <a:pt x="67217" y="269156"/>
                  <a:pt x="63267" y="269437"/>
                </a:cubicBezTo>
                <a:cubicBezTo>
                  <a:pt x="60202" y="269674"/>
                  <a:pt x="59706" y="268552"/>
                  <a:pt x="59706" y="265746"/>
                </a:cubicBezTo>
                <a:cubicBezTo>
                  <a:pt x="59813" y="233238"/>
                  <a:pt x="59813" y="200752"/>
                  <a:pt x="59706" y="168245"/>
                </a:cubicBezTo>
                <a:cubicBezTo>
                  <a:pt x="59706" y="165266"/>
                  <a:pt x="60245" y="164381"/>
                  <a:pt x="63440" y="164381"/>
                </a:cubicBezTo>
                <a:cubicBezTo>
                  <a:pt x="120965" y="164489"/>
                  <a:pt x="178469" y="164467"/>
                  <a:pt x="235994" y="164467"/>
                </a:cubicBezTo>
                <a:cubicBezTo>
                  <a:pt x="237505" y="164467"/>
                  <a:pt x="239037" y="164467"/>
                  <a:pt x="240548" y="164381"/>
                </a:cubicBezTo>
                <a:cubicBezTo>
                  <a:pt x="244736" y="164143"/>
                  <a:pt x="248146" y="162309"/>
                  <a:pt x="250823" y="159092"/>
                </a:cubicBezTo>
                <a:cubicBezTo>
                  <a:pt x="255550" y="153394"/>
                  <a:pt x="255485" y="146076"/>
                  <a:pt x="250542" y="139471"/>
                </a:cubicBezTo>
                <a:close/>
                <a:moveTo>
                  <a:pt x="228374" y="147091"/>
                </a:moveTo>
                <a:cubicBezTo>
                  <a:pt x="175360" y="147091"/>
                  <a:pt x="122325" y="147091"/>
                  <a:pt x="69311" y="147091"/>
                </a:cubicBezTo>
                <a:cubicBezTo>
                  <a:pt x="63375" y="147091"/>
                  <a:pt x="59770" y="143788"/>
                  <a:pt x="59749" y="138349"/>
                </a:cubicBezTo>
                <a:cubicBezTo>
                  <a:pt x="59749" y="105906"/>
                  <a:pt x="59749" y="73463"/>
                  <a:pt x="59749" y="40999"/>
                </a:cubicBezTo>
                <a:cubicBezTo>
                  <a:pt x="59749" y="35559"/>
                  <a:pt x="63353" y="32257"/>
                  <a:pt x="69311" y="32257"/>
                </a:cubicBezTo>
                <a:cubicBezTo>
                  <a:pt x="122325" y="32257"/>
                  <a:pt x="175360" y="32257"/>
                  <a:pt x="228374" y="32257"/>
                </a:cubicBezTo>
                <a:cubicBezTo>
                  <a:pt x="228849" y="32257"/>
                  <a:pt x="229302" y="32300"/>
                  <a:pt x="230166" y="32321"/>
                </a:cubicBezTo>
                <a:cubicBezTo>
                  <a:pt x="221661" y="42682"/>
                  <a:pt x="213437" y="52720"/>
                  <a:pt x="205191" y="62757"/>
                </a:cubicBezTo>
                <a:cubicBezTo>
                  <a:pt x="199428" y="69772"/>
                  <a:pt x="193665" y="76787"/>
                  <a:pt x="187901" y="83824"/>
                </a:cubicBezTo>
                <a:cubicBezTo>
                  <a:pt x="184469" y="88012"/>
                  <a:pt x="184491" y="91358"/>
                  <a:pt x="187901" y="95524"/>
                </a:cubicBezTo>
                <a:cubicBezTo>
                  <a:pt x="201522" y="112123"/>
                  <a:pt x="215142" y="128722"/>
                  <a:pt x="228763" y="145343"/>
                </a:cubicBezTo>
                <a:cubicBezTo>
                  <a:pt x="229130" y="145796"/>
                  <a:pt x="229496" y="146249"/>
                  <a:pt x="229842" y="146702"/>
                </a:cubicBezTo>
                <a:cubicBezTo>
                  <a:pt x="229410" y="147350"/>
                  <a:pt x="228806" y="147069"/>
                  <a:pt x="228309" y="147069"/>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791" name="Google Shape;791;g20567942dc2_1_0">
            <a:hlinkClick r:id="rId10" action="ppaction://hlinksldjump"/>
          </p:cNvPr>
          <p:cNvSpPr txBox="1"/>
          <p:nvPr/>
        </p:nvSpPr>
        <p:spPr>
          <a:xfrm>
            <a:off x="869323" y="4384781"/>
            <a:ext cx="7314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1ED760"/>
                </a:solidFill>
                <a:latin typeface="Poppins Medium"/>
                <a:ea typeface="Poppins Medium"/>
                <a:cs typeface="Poppins Medium"/>
                <a:sym typeface="Poppins Medium"/>
              </a:rPr>
              <a:t>Gallery</a:t>
            </a:r>
            <a:endParaRPr sz="1400" b="0" i="0" u="none" strike="noStrike" cap="none">
              <a:solidFill>
                <a:srgbClr val="000000"/>
              </a:solidFill>
              <a:latin typeface="Arial"/>
              <a:ea typeface="Arial"/>
              <a:cs typeface="Arial"/>
              <a:sym typeface="Arial"/>
            </a:endParaRPr>
          </a:p>
        </p:txBody>
      </p:sp>
      <p:grpSp>
        <p:nvGrpSpPr>
          <p:cNvPr id="792" name="Google Shape;792;g20567942dc2_1_0"/>
          <p:cNvGrpSpPr/>
          <p:nvPr/>
        </p:nvGrpSpPr>
        <p:grpSpPr>
          <a:xfrm>
            <a:off x="441647" y="4384743"/>
            <a:ext cx="203663" cy="203663"/>
            <a:chOff x="5762625" y="3095625"/>
            <a:chExt cx="665130" cy="665130"/>
          </a:xfrm>
        </p:grpSpPr>
        <p:sp>
          <p:nvSpPr>
            <p:cNvPr id="793" name="Google Shape;793;g20567942dc2_1_0">
              <a:hlinkClick r:id="rId10" action="ppaction://hlinksldjump"/>
            </p:cNvPr>
            <p:cNvSpPr/>
            <p:nvPr/>
          </p:nvSpPr>
          <p:spPr>
            <a:xfrm>
              <a:off x="5762625" y="3095625"/>
              <a:ext cx="665130" cy="665130"/>
            </a:xfrm>
            <a:custGeom>
              <a:avLst/>
              <a:gdLst/>
              <a:ahLst/>
              <a:cxnLst/>
              <a:rect l="l" t="t" r="r" b="b"/>
              <a:pathLst>
                <a:path w="665130" h="665130" extrusionOk="0">
                  <a:moveTo>
                    <a:pt x="663035" y="100298"/>
                  </a:moveTo>
                  <a:cubicBezTo>
                    <a:pt x="650938" y="40481"/>
                    <a:pt x="601599" y="95"/>
                    <a:pt x="540639" y="0"/>
                  </a:cubicBezTo>
                  <a:cubicBezTo>
                    <a:pt x="471392" y="0"/>
                    <a:pt x="402050" y="0"/>
                    <a:pt x="332804" y="0"/>
                  </a:cubicBezTo>
                  <a:cubicBezTo>
                    <a:pt x="263557" y="0"/>
                    <a:pt x="193643" y="0"/>
                    <a:pt x="124111" y="0"/>
                  </a:cubicBezTo>
                  <a:cubicBezTo>
                    <a:pt x="54388" y="191"/>
                    <a:pt x="95" y="54483"/>
                    <a:pt x="0" y="124397"/>
                  </a:cubicBezTo>
                  <a:cubicBezTo>
                    <a:pt x="0" y="263176"/>
                    <a:pt x="0" y="401955"/>
                    <a:pt x="0" y="540830"/>
                  </a:cubicBezTo>
                  <a:cubicBezTo>
                    <a:pt x="0" y="549021"/>
                    <a:pt x="572" y="557117"/>
                    <a:pt x="2191" y="565118"/>
                  </a:cubicBezTo>
                  <a:cubicBezTo>
                    <a:pt x="14478" y="624840"/>
                    <a:pt x="63818" y="665131"/>
                    <a:pt x="124778" y="665131"/>
                  </a:cubicBezTo>
                  <a:cubicBezTo>
                    <a:pt x="260414" y="665131"/>
                    <a:pt x="395954" y="665131"/>
                    <a:pt x="531590" y="665131"/>
                  </a:cubicBezTo>
                  <a:cubicBezTo>
                    <a:pt x="539020" y="665131"/>
                    <a:pt x="546354" y="664845"/>
                    <a:pt x="553784" y="663988"/>
                  </a:cubicBezTo>
                  <a:cubicBezTo>
                    <a:pt x="618744" y="656749"/>
                    <a:pt x="665131" y="605504"/>
                    <a:pt x="665131" y="540258"/>
                  </a:cubicBezTo>
                  <a:cubicBezTo>
                    <a:pt x="665131" y="401669"/>
                    <a:pt x="665131" y="263081"/>
                    <a:pt x="665131" y="124587"/>
                  </a:cubicBezTo>
                  <a:cubicBezTo>
                    <a:pt x="665131" y="116396"/>
                    <a:pt x="664559" y="108299"/>
                    <a:pt x="662940" y="100203"/>
                  </a:cubicBezTo>
                  <a:close/>
                  <a:moveTo>
                    <a:pt x="47530" y="126683"/>
                  </a:moveTo>
                  <a:cubicBezTo>
                    <a:pt x="47530" y="79820"/>
                    <a:pt x="79915" y="47530"/>
                    <a:pt x="126778" y="47530"/>
                  </a:cubicBezTo>
                  <a:cubicBezTo>
                    <a:pt x="264128" y="47530"/>
                    <a:pt x="401384" y="47530"/>
                    <a:pt x="538734" y="47530"/>
                  </a:cubicBezTo>
                  <a:cubicBezTo>
                    <a:pt x="585216" y="47530"/>
                    <a:pt x="617696" y="79915"/>
                    <a:pt x="617696" y="126206"/>
                  </a:cubicBezTo>
                  <a:cubicBezTo>
                    <a:pt x="617696" y="230315"/>
                    <a:pt x="617696" y="334518"/>
                    <a:pt x="617696" y="438626"/>
                  </a:cubicBezTo>
                  <a:lnTo>
                    <a:pt x="617696" y="446246"/>
                  </a:lnTo>
                  <a:cubicBezTo>
                    <a:pt x="582263" y="410813"/>
                    <a:pt x="547973" y="376523"/>
                    <a:pt x="513779" y="342233"/>
                  </a:cubicBezTo>
                  <a:cubicBezTo>
                    <a:pt x="508921" y="337375"/>
                    <a:pt x="503777" y="333375"/>
                    <a:pt x="496729" y="332708"/>
                  </a:cubicBezTo>
                  <a:cubicBezTo>
                    <a:pt x="488156" y="331851"/>
                    <a:pt x="481489" y="335280"/>
                    <a:pt x="475583" y="341281"/>
                  </a:cubicBezTo>
                  <a:cubicBezTo>
                    <a:pt x="444722" y="372332"/>
                    <a:pt x="413575" y="403193"/>
                    <a:pt x="382810" y="434340"/>
                  </a:cubicBezTo>
                  <a:cubicBezTo>
                    <a:pt x="378619" y="438531"/>
                    <a:pt x="376714" y="438245"/>
                    <a:pt x="372713" y="434340"/>
                  </a:cubicBezTo>
                  <a:cubicBezTo>
                    <a:pt x="306896" y="368237"/>
                    <a:pt x="240887" y="302324"/>
                    <a:pt x="174974" y="236411"/>
                  </a:cubicBezTo>
                  <a:cubicBezTo>
                    <a:pt x="160592" y="222028"/>
                    <a:pt x="148495" y="221933"/>
                    <a:pt x="134207" y="236220"/>
                  </a:cubicBezTo>
                  <a:cubicBezTo>
                    <a:pt x="105728" y="264700"/>
                    <a:pt x="77248" y="293180"/>
                    <a:pt x="48673" y="321755"/>
                  </a:cubicBezTo>
                  <a:cubicBezTo>
                    <a:pt x="46673" y="319564"/>
                    <a:pt x="47625" y="317278"/>
                    <a:pt x="47625" y="315182"/>
                  </a:cubicBezTo>
                  <a:cubicBezTo>
                    <a:pt x="47625" y="252317"/>
                    <a:pt x="47625" y="189548"/>
                    <a:pt x="47625" y="126683"/>
                  </a:cubicBezTo>
                  <a:close/>
                  <a:moveTo>
                    <a:pt x="487299" y="617696"/>
                  </a:moveTo>
                  <a:lnTo>
                    <a:pt x="356711" y="617696"/>
                  </a:lnTo>
                  <a:cubicBezTo>
                    <a:pt x="279749" y="617696"/>
                    <a:pt x="202787" y="617696"/>
                    <a:pt x="125825" y="617696"/>
                  </a:cubicBezTo>
                  <a:cubicBezTo>
                    <a:pt x="85153" y="617696"/>
                    <a:pt x="55055" y="592169"/>
                    <a:pt x="48387" y="552355"/>
                  </a:cubicBezTo>
                  <a:cubicBezTo>
                    <a:pt x="47720" y="548450"/>
                    <a:pt x="47625" y="544449"/>
                    <a:pt x="47625" y="540544"/>
                  </a:cubicBezTo>
                  <a:cubicBezTo>
                    <a:pt x="47625" y="492252"/>
                    <a:pt x="47625" y="444056"/>
                    <a:pt x="47530" y="395764"/>
                  </a:cubicBezTo>
                  <a:cubicBezTo>
                    <a:pt x="47530" y="391382"/>
                    <a:pt x="48959" y="388525"/>
                    <a:pt x="52007" y="385572"/>
                  </a:cubicBezTo>
                  <a:cubicBezTo>
                    <a:pt x="84677" y="353092"/>
                    <a:pt x="117158" y="320612"/>
                    <a:pt x="149638" y="287941"/>
                  </a:cubicBezTo>
                  <a:cubicBezTo>
                    <a:pt x="153162" y="284417"/>
                    <a:pt x="154972" y="283178"/>
                    <a:pt x="159258" y="287560"/>
                  </a:cubicBezTo>
                  <a:cubicBezTo>
                    <a:pt x="267557" y="396145"/>
                    <a:pt x="376047" y="504635"/>
                    <a:pt x="484537" y="613124"/>
                  </a:cubicBezTo>
                  <a:cubicBezTo>
                    <a:pt x="485680" y="614267"/>
                    <a:pt x="487013" y="615315"/>
                    <a:pt x="488347" y="616363"/>
                  </a:cubicBezTo>
                  <a:cubicBezTo>
                    <a:pt x="488061" y="616839"/>
                    <a:pt x="487680" y="617315"/>
                    <a:pt x="487394" y="617792"/>
                  </a:cubicBezTo>
                  <a:close/>
                  <a:moveTo>
                    <a:pt x="597503" y="593217"/>
                  </a:moveTo>
                  <a:cubicBezTo>
                    <a:pt x="587312" y="604171"/>
                    <a:pt x="574929" y="611410"/>
                    <a:pt x="560451" y="615220"/>
                  </a:cubicBezTo>
                  <a:cubicBezTo>
                    <a:pt x="556641" y="616172"/>
                    <a:pt x="554165" y="615791"/>
                    <a:pt x="551307" y="612934"/>
                  </a:cubicBezTo>
                  <a:cubicBezTo>
                    <a:pt x="505968" y="567404"/>
                    <a:pt x="460439" y="521875"/>
                    <a:pt x="414909" y="476536"/>
                  </a:cubicBezTo>
                  <a:cubicBezTo>
                    <a:pt x="412051" y="473678"/>
                    <a:pt x="411671" y="472250"/>
                    <a:pt x="414814" y="469201"/>
                  </a:cubicBezTo>
                  <a:cubicBezTo>
                    <a:pt x="440150" y="444151"/>
                    <a:pt x="465296" y="419005"/>
                    <a:pt x="490347" y="393668"/>
                  </a:cubicBezTo>
                  <a:cubicBezTo>
                    <a:pt x="493205" y="390811"/>
                    <a:pt x="494729" y="390335"/>
                    <a:pt x="497872" y="393478"/>
                  </a:cubicBezTo>
                  <a:cubicBezTo>
                    <a:pt x="536734" y="432625"/>
                    <a:pt x="575786" y="471583"/>
                    <a:pt x="614839" y="510540"/>
                  </a:cubicBezTo>
                  <a:cubicBezTo>
                    <a:pt x="616934" y="512636"/>
                    <a:pt x="617887" y="514731"/>
                    <a:pt x="617792" y="517684"/>
                  </a:cubicBezTo>
                  <a:cubicBezTo>
                    <a:pt x="617601" y="522637"/>
                    <a:pt x="617792" y="527590"/>
                    <a:pt x="617792" y="534734"/>
                  </a:cubicBezTo>
                  <a:cubicBezTo>
                    <a:pt x="619125" y="555498"/>
                    <a:pt x="613505" y="576167"/>
                    <a:pt x="597599" y="593312"/>
                  </a:cubicBezTo>
                  <a:close/>
                </a:path>
              </a:pathLst>
            </a:custGeom>
            <a:solidFill>
              <a:srgbClr val="1ED76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794" name="Google Shape;794;g20567942dc2_1_0">
              <a:hlinkClick r:id="rId10" action="ppaction://hlinksldjump"/>
            </p:cNvPr>
            <p:cNvSpPr/>
            <p:nvPr/>
          </p:nvSpPr>
          <p:spPr>
            <a:xfrm>
              <a:off x="6166578" y="3190683"/>
              <a:ext cx="166213" cy="166307"/>
            </a:xfrm>
            <a:custGeom>
              <a:avLst/>
              <a:gdLst/>
              <a:ahLst/>
              <a:cxnLst/>
              <a:rect l="l" t="t" r="r" b="b"/>
              <a:pathLst>
                <a:path w="166213" h="166307" extrusionOk="0">
                  <a:moveTo>
                    <a:pt x="83345" y="166307"/>
                  </a:moveTo>
                  <a:cubicBezTo>
                    <a:pt x="128589" y="166307"/>
                    <a:pt x="166022" y="129160"/>
                    <a:pt x="166213" y="83821"/>
                  </a:cubicBezTo>
                  <a:cubicBezTo>
                    <a:pt x="166403" y="37529"/>
                    <a:pt x="129351" y="191"/>
                    <a:pt x="83250" y="1"/>
                  </a:cubicBezTo>
                  <a:cubicBezTo>
                    <a:pt x="37911" y="-190"/>
                    <a:pt x="287" y="36958"/>
                    <a:pt x="2" y="82011"/>
                  </a:cubicBezTo>
                  <a:cubicBezTo>
                    <a:pt x="-284" y="128683"/>
                    <a:pt x="36863" y="166117"/>
                    <a:pt x="83345" y="166212"/>
                  </a:cubicBezTo>
                  <a:close/>
                  <a:moveTo>
                    <a:pt x="82869" y="47530"/>
                  </a:moveTo>
                  <a:cubicBezTo>
                    <a:pt x="102681" y="47530"/>
                    <a:pt x="118778" y="63628"/>
                    <a:pt x="118683" y="83344"/>
                  </a:cubicBezTo>
                  <a:cubicBezTo>
                    <a:pt x="118683" y="102775"/>
                    <a:pt x="102681" y="118682"/>
                    <a:pt x="83250" y="118777"/>
                  </a:cubicBezTo>
                  <a:cubicBezTo>
                    <a:pt x="63533" y="118777"/>
                    <a:pt x="47436" y="102775"/>
                    <a:pt x="47436" y="82963"/>
                  </a:cubicBezTo>
                  <a:cubicBezTo>
                    <a:pt x="47436" y="63628"/>
                    <a:pt x="63533" y="47530"/>
                    <a:pt x="82869" y="47530"/>
                  </a:cubicBezTo>
                  <a:close/>
                </a:path>
              </a:pathLst>
            </a:custGeom>
            <a:solidFill>
              <a:srgbClr val="1ED76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795" name="Google Shape;795;g20567942dc2_1_0">
            <a:hlinkClick r:id="rId11" action="ppaction://hlinksldjump"/>
          </p:cNvPr>
          <p:cNvSpPr txBox="1"/>
          <p:nvPr/>
        </p:nvSpPr>
        <p:spPr>
          <a:xfrm>
            <a:off x="869323" y="4837548"/>
            <a:ext cx="7122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Pricing</a:t>
            </a:r>
            <a:endParaRPr sz="1400" b="0" i="0" u="none" strike="noStrike" cap="none">
              <a:solidFill>
                <a:srgbClr val="000000"/>
              </a:solidFill>
              <a:latin typeface="Arial"/>
              <a:ea typeface="Arial"/>
              <a:cs typeface="Arial"/>
              <a:sym typeface="Arial"/>
            </a:endParaRPr>
          </a:p>
        </p:txBody>
      </p:sp>
      <p:grpSp>
        <p:nvGrpSpPr>
          <p:cNvPr id="796" name="Google Shape;796;g20567942dc2_1_0"/>
          <p:cNvGrpSpPr/>
          <p:nvPr/>
        </p:nvGrpSpPr>
        <p:grpSpPr>
          <a:xfrm>
            <a:off x="431068" y="4863579"/>
            <a:ext cx="207645" cy="207714"/>
            <a:chOff x="6124575" y="3380359"/>
            <a:chExt cx="468618" cy="468774"/>
          </a:xfrm>
        </p:grpSpPr>
        <p:sp>
          <p:nvSpPr>
            <p:cNvPr id="797" name="Google Shape;797;g20567942dc2_1_0">
              <a:hlinkClick r:id="rId11" action="ppaction://hlinksldjump"/>
            </p:cNvPr>
            <p:cNvSpPr/>
            <p:nvPr/>
          </p:nvSpPr>
          <p:spPr>
            <a:xfrm>
              <a:off x="6124575" y="3380359"/>
              <a:ext cx="468618" cy="468774"/>
            </a:xfrm>
            <a:custGeom>
              <a:avLst/>
              <a:gdLst/>
              <a:ahLst/>
              <a:cxnLst/>
              <a:rect l="l" t="t" r="r" b="b"/>
              <a:pathLst>
                <a:path w="468618" h="468774" extrusionOk="0">
                  <a:moveTo>
                    <a:pt x="468523" y="56377"/>
                  </a:moveTo>
                  <a:cubicBezTo>
                    <a:pt x="468523" y="53329"/>
                    <a:pt x="468523" y="50186"/>
                    <a:pt x="467951" y="47138"/>
                  </a:cubicBezTo>
                  <a:cubicBezTo>
                    <a:pt x="463094" y="18849"/>
                    <a:pt x="441567" y="466"/>
                    <a:pt x="412706" y="85"/>
                  </a:cubicBezTo>
                  <a:cubicBezTo>
                    <a:pt x="391561" y="-106"/>
                    <a:pt x="370415" y="85"/>
                    <a:pt x="349270" y="85"/>
                  </a:cubicBezTo>
                  <a:cubicBezTo>
                    <a:pt x="329744" y="85"/>
                    <a:pt x="310217" y="85"/>
                    <a:pt x="290691" y="85"/>
                  </a:cubicBezTo>
                  <a:cubicBezTo>
                    <a:pt x="259640" y="-106"/>
                    <a:pt x="233446" y="10943"/>
                    <a:pt x="211538" y="32946"/>
                  </a:cubicBezTo>
                  <a:cubicBezTo>
                    <a:pt x="146959" y="97716"/>
                    <a:pt x="82379" y="162391"/>
                    <a:pt x="17800" y="227065"/>
                  </a:cubicBezTo>
                  <a:cubicBezTo>
                    <a:pt x="-5917" y="250878"/>
                    <a:pt x="-5917" y="284120"/>
                    <a:pt x="17705" y="307837"/>
                  </a:cubicBezTo>
                  <a:cubicBezTo>
                    <a:pt x="65234" y="355558"/>
                    <a:pt x="112859" y="403183"/>
                    <a:pt x="160484" y="450808"/>
                  </a:cubicBezTo>
                  <a:cubicBezTo>
                    <a:pt x="184392" y="474715"/>
                    <a:pt x="217539" y="474811"/>
                    <a:pt x="241542" y="450808"/>
                  </a:cubicBezTo>
                  <a:cubicBezTo>
                    <a:pt x="306407" y="386133"/>
                    <a:pt x="371177" y="321363"/>
                    <a:pt x="435947" y="256688"/>
                  </a:cubicBezTo>
                  <a:cubicBezTo>
                    <a:pt x="457664" y="234971"/>
                    <a:pt x="468713" y="208777"/>
                    <a:pt x="468618" y="177916"/>
                  </a:cubicBezTo>
                  <a:cubicBezTo>
                    <a:pt x="468523" y="137435"/>
                    <a:pt x="468618" y="96859"/>
                    <a:pt x="468618" y="56377"/>
                  </a:cubicBezTo>
                  <a:close/>
                  <a:moveTo>
                    <a:pt x="409944" y="230875"/>
                  </a:moveTo>
                  <a:cubicBezTo>
                    <a:pt x="345174" y="295455"/>
                    <a:pt x="280595" y="360034"/>
                    <a:pt x="215920" y="424709"/>
                  </a:cubicBezTo>
                  <a:cubicBezTo>
                    <a:pt x="206014" y="434615"/>
                    <a:pt x="196013" y="434615"/>
                    <a:pt x="186202" y="424709"/>
                  </a:cubicBezTo>
                  <a:cubicBezTo>
                    <a:pt x="139053" y="377560"/>
                    <a:pt x="92000" y="330316"/>
                    <a:pt x="44851" y="283168"/>
                  </a:cubicBezTo>
                  <a:cubicBezTo>
                    <a:pt x="33707" y="272023"/>
                    <a:pt x="33802" y="262879"/>
                    <a:pt x="44851" y="251735"/>
                  </a:cubicBezTo>
                  <a:cubicBezTo>
                    <a:pt x="108764" y="187727"/>
                    <a:pt x="172676" y="123814"/>
                    <a:pt x="236494" y="59711"/>
                  </a:cubicBezTo>
                  <a:cubicBezTo>
                    <a:pt x="252020" y="44090"/>
                    <a:pt x="270403" y="36375"/>
                    <a:pt x="292406" y="36565"/>
                  </a:cubicBezTo>
                  <a:cubicBezTo>
                    <a:pt x="331744" y="36756"/>
                    <a:pt x="371082" y="36565"/>
                    <a:pt x="410516" y="36565"/>
                  </a:cubicBezTo>
                  <a:cubicBezTo>
                    <a:pt x="425184" y="36565"/>
                    <a:pt x="432233" y="43709"/>
                    <a:pt x="432233" y="58473"/>
                  </a:cubicBezTo>
                  <a:cubicBezTo>
                    <a:pt x="432233" y="78666"/>
                    <a:pt x="432233" y="98859"/>
                    <a:pt x="432233" y="118957"/>
                  </a:cubicBezTo>
                  <a:cubicBezTo>
                    <a:pt x="432233" y="138292"/>
                    <a:pt x="432233" y="157628"/>
                    <a:pt x="432233" y="177059"/>
                  </a:cubicBezTo>
                  <a:cubicBezTo>
                    <a:pt x="432233" y="198109"/>
                    <a:pt x="424994" y="216016"/>
                    <a:pt x="410039" y="230875"/>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798" name="Google Shape;798;g20567942dc2_1_0">
              <a:hlinkClick r:id="rId11" action="ppaction://hlinksldjump"/>
            </p:cNvPr>
            <p:cNvSpPr/>
            <p:nvPr/>
          </p:nvSpPr>
          <p:spPr>
            <a:xfrm>
              <a:off x="6405646" y="3456453"/>
              <a:ext cx="109824" cy="109728"/>
            </a:xfrm>
            <a:custGeom>
              <a:avLst/>
              <a:gdLst/>
              <a:ahLst/>
              <a:cxnLst/>
              <a:rect l="l" t="t" r="r" b="b"/>
              <a:pathLst>
                <a:path w="109824" h="109728" extrusionOk="0">
                  <a:moveTo>
                    <a:pt x="55055" y="0"/>
                  </a:moveTo>
                  <a:cubicBezTo>
                    <a:pt x="24765" y="-95"/>
                    <a:pt x="95" y="24480"/>
                    <a:pt x="0" y="54674"/>
                  </a:cubicBezTo>
                  <a:cubicBezTo>
                    <a:pt x="0" y="84868"/>
                    <a:pt x="24575" y="109633"/>
                    <a:pt x="54769" y="109728"/>
                  </a:cubicBezTo>
                  <a:cubicBezTo>
                    <a:pt x="85058" y="109728"/>
                    <a:pt x="109633" y="85344"/>
                    <a:pt x="109823" y="55055"/>
                  </a:cubicBezTo>
                  <a:cubicBezTo>
                    <a:pt x="110014" y="24861"/>
                    <a:pt x="85344" y="191"/>
                    <a:pt x="55055" y="96"/>
                  </a:cubicBezTo>
                  <a:close/>
                  <a:moveTo>
                    <a:pt x="54673" y="73152"/>
                  </a:moveTo>
                  <a:cubicBezTo>
                    <a:pt x="44577" y="72962"/>
                    <a:pt x="36576" y="64675"/>
                    <a:pt x="36671" y="54579"/>
                  </a:cubicBezTo>
                  <a:cubicBezTo>
                    <a:pt x="36766" y="44482"/>
                    <a:pt x="45053" y="36386"/>
                    <a:pt x="55150" y="36481"/>
                  </a:cubicBezTo>
                  <a:cubicBezTo>
                    <a:pt x="65151" y="36576"/>
                    <a:pt x="73247" y="44958"/>
                    <a:pt x="73152" y="55055"/>
                  </a:cubicBezTo>
                  <a:cubicBezTo>
                    <a:pt x="73057" y="65151"/>
                    <a:pt x="64675" y="73248"/>
                    <a:pt x="54673" y="7315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799" name="Google Shape;799;g20567942dc2_1_0">
            <a:hlinkClick r:id="rId12" action="ppaction://hlinksldjump"/>
          </p:cNvPr>
          <p:cNvSpPr txBox="1"/>
          <p:nvPr/>
        </p:nvSpPr>
        <p:spPr>
          <a:xfrm>
            <a:off x="869323" y="5290315"/>
            <a:ext cx="10407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Contact Us</a:t>
            </a:r>
            <a:endParaRPr sz="1400" b="0" i="0" u="none" strike="noStrike" cap="none">
              <a:solidFill>
                <a:srgbClr val="000000"/>
              </a:solidFill>
              <a:latin typeface="Arial"/>
              <a:ea typeface="Arial"/>
              <a:cs typeface="Arial"/>
              <a:sym typeface="Arial"/>
            </a:endParaRPr>
          </a:p>
        </p:txBody>
      </p:sp>
      <p:sp>
        <p:nvSpPr>
          <p:cNvPr id="800" name="Google Shape;800;g20567942dc2_1_0">
            <a:hlinkClick r:id="rId12" action="ppaction://hlinksldjump"/>
          </p:cNvPr>
          <p:cNvSpPr/>
          <p:nvPr/>
        </p:nvSpPr>
        <p:spPr>
          <a:xfrm>
            <a:off x="436263" y="5292935"/>
            <a:ext cx="199004" cy="198993"/>
          </a:xfrm>
          <a:custGeom>
            <a:avLst/>
            <a:gdLst/>
            <a:ahLst/>
            <a:cxnLst/>
            <a:rect l="l" t="t" r="r" b="b"/>
            <a:pathLst>
              <a:path w="692188" h="692149" extrusionOk="0">
                <a:moveTo>
                  <a:pt x="676275" y="478060"/>
                </a:moveTo>
                <a:cubicBezTo>
                  <a:pt x="606266" y="450056"/>
                  <a:pt x="536258" y="422053"/>
                  <a:pt x="466154" y="394049"/>
                </a:cubicBezTo>
                <a:cubicBezTo>
                  <a:pt x="450247" y="387668"/>
                  <a:pt x="440531" y="392049"/>
                  <a:pt x="434150" y="407956"/>
                </a:cubicBezTo>
                <a:cubicBezTo>
                  <a:pt x="423005" y="435864"/>
                  <a:pt x="411575" y="463677"/>
                  <a:pt x="400907" y="491871"/>
                </a:cubicBezTo>
                <a:cubicBezTo>
                  <a:pt x="398431" y="498443"/>
                  <a:pt x="395288" y="499491"/>
                  <a:pt x="389096" y="498729"/>
                </a:cubicBezTo>
                <a:cubicBezTo>
                  <a:pt x="342138" y="493205"/>
                  <a:pt x="300609" y="475393"/>
                  <a:pt x="265462" y="443675"/>
                </a:cubicBezTo>
                <a:cubicBezTo>
                  <a:pt x="223456" y="405765"/>
                  <a:pt x="199739" y="358235"/>
                  <a:pt x="193453" y="302038"/>
                </a:cubicBezTo>
                <a:cubicBezTo>
                  <a:pt x="192881" y="296609"/>
                  <a:pt x="194024" y="293942"/>
                  <a:pt x="199644" y="291751"/>
                </a:cubicBezTo>
                <a:cubicBezTo>
                  <a:pt x="227933" y="280892"/>
                  <a:pt x="255937" y="269462"/>
                  <a:pt x="284131" y="258223"/>
                </a:cubicBezTo>
                <a:cubicBezTo>
                  <a:pt x="300323" y="251746"/>
                  <a:pt x="304514" y="242030"/>
                  <a:pt x="298037" y="225647"/>
                </a:cubicBezTo>
                <a:cubicBezTo>
                  <a:pt x="270415" y="156686"/>
                  <a:pt x="242697" y="87725"/>
                  <a:pt x="215360" y="18669"/>
                </a:cubicBezTo>
                <a:cubicBezTo>
                  <a:pt x="211931" y="10096"/>
                  <a:pt x="207645" y="3239"/>
                  <a:pt x="198787" y="0"/>
                </a:cubicBezTo>
                <a:lnTo>
                  <a:pt x="192024" y="0"/>
                </a:lnTo>
                <a:cubicBezTo>
                  <a:pt x="189357" y="2000"/>
                  <a:pt x="186595" y="2191"/>
                  <a:pt x="183928" y="0"/>
                </a:cubicBezTo>
                <a:lnTo>
                  <a:pt x="174498" y="0"/>
                </a:lnTo>
                <a:cubicBezTo>
                  <a:pt x="167069" y="1619"/>
                  <a:pt x="159353" y="953"/>
                  <a:pt x="151924" y="2858"/>
                </a:cubicBezTo>
                <a:cubicBezTo>
                  <a:pt x="86582" y="18860"/>
                  <a:pt x="40291" y="57531"/>
                  <a:pt x="13335" y="119063"/>
                </a:cubicBezTo>
                <a:cubicBezTo>
                  <a:pt x="5810" y="136303"/>
                  <a:pt x="1524" y="154400"/>
                  <a:pt x="0" y="173069"/>
                </a:cubicBezTo>
                <a:lnTo>
                  <a:pt x="0" y="181166"/>
                </a:lnTo>
                <a:cubicBezTo>
                  <a:pt x="1143" y="183833"/>
                  <a:pt x="1143" y="186595"/>
                  <a:pt x="0" y="189262"/>
                </a:cubicBezTo>
                <a:lnTo>
                  <a:pt x="0" y="198692"/>
                </a:lnTo>
                <a:cubicBezTo>
                  <a:pt x="1143" y="201835"/>
                  <a:pt x="1143" y="204978"/>
                  <a:pt x="0" y="208121"/>
                </a:cubicBezTo>
                <a:lnTo>
                  <a:pt x="0" y="212217"/>
                </a:lnTo>
                <a:cubicBezTo>
                  <a:pt x="953" y="213074"/>
                  <a:pt x="667" y="214122"/>
                  <a:pt x="667" y="215170"/>
                </a:cubicBezTo>
                <a:cubicBezTo>
                  <a:pt x="667" y="215932"/>
                  <a:pt x="667" y="216789"/>
                  <a:pt x="667" y="217551"/>
                </a:cubicBezTo>
                <a:cubicBezTo>
                  <a:pt x="667" y="218313"/>
                  <a:pt x="667" y="219170"/>
                  <a:pt x="667" y="219932"/>
                </a:cubicBezTo>
                <a:cubicBezTo>
                  <a:pt x="667" y="220980"/>
                  <a:pt x="857" y="222123"/>
                  <a:pt x="0" y="222885"/>
                </a:cubicBezTo>
                <a:lnTo>
                  <a:pt x="0" y="228314"/>
                </a:lnTo>
                <a:cubicBezTo>
                  <a:pt x="2477" y="229553"/>
                  <a:pt x="1334" y="231934"/>
                  <a:pt x="1429" y="233648"/>
                </a:cubicBezTo>
                <a:cubicBezTo>
                  <a:pt x="7239" y="300990"/>
                  <a:pt x="24479" y="365189"/>
                  <a:pt x="56769" y="424625"/>
                </a:cubicBezTo>
                <a:cubicBezTo>
                  <a:pt x="132017" y="563213"/>
                  <a:pt x="246983" y="649605"/>
                  <a:pt x="401479" y="682371"/>
                </a:cubicBezTo>
                <a:cubicBezTo>
                  <a:pt x="439674" y="690467"/>
                  <a:pt x="478536" y="694373"/>
                  <a:pt x="517589" y="690848"/>
                </a:cubicBezTo>
                <a:cubicBezTo>
                  <a:pt x="614267" y="682276"/>
                  <a:pt x="690848" y="599218"/>
                  <a:pt x="692182" y="501968"/>
                </a:cubicBezTo>
                <a:cubicBezTo>
                  <a:pt x="692372" y="488537"/>
                  <a:pt x="688562" y="482632"/>
                  <a:pt x="676180" y="477679"/>
                </a:cubicBezTo>
                <a:close/>
                <a:moveTo>
                  <a:pt x="650367" y="520065"/>
                </a:moveTo>
                <a:cubicBezTo>
                  <a:pt x="642366" y="579215"/>
                  <a:pt x="596837" y="630936"/>
                  <a:pt x="538925" y="646271"/>
                </a:cubicBezTo>
                <a:cubicBezTo>
                  <a:pt x="523399" y="650367"/>
                  <a:pt x="507587" y="652272"/>
                  <a:pt x="493014" y="651701"/>
                </a:cubicBezTo>
                <a:cubicBezTo>
                  <a:pt x="292418" y="650653"/>
                  <a:pt x="113348" y="513683"/>
                  <a:pt x="58103" y="320421"/>
                </a:cubicBezTo>
                <a:cubicBezTo>
                  <a:pt x="46387" y="279273"/>
                  <a:pt x="40481" y="237268"/>
                  <a:pt x="40577" y="194405"/>
                </a:cubicBezTo>
                <a:cubicBezTo>
                  <a:pt x="40672" y="117920"/>
                  <a:pt x="95726" y="53912"/>
                  <a:pt x="171164" y="42101"/>
                </a:cubicBezTo>
                <a:cubicBezTo>
                  <a:pt x="177641" y="41053"/>
                  <a:pt x="181261" y="41910"/>
                  <a:pt x="184023" y="49149"/>
                </a:cubicBezTo>
                <a:cubicBezTo>
                  <a:pt x="206407" y="106204"/>
                  <a:pt x="229267" y="163163"/>
                  <a:pt x="252222" y="219932"/>
                </a:cubicBezTo>
                <a:cubicBezTo>
                  <a:pt x="254318" y="225076"/>
                  <a:pt x="253651" y="226790"/>
                  <a:pt x="248317" y="228886"/>
                </a:cubicBezTo>
                <a:cubicBezTo>
                  <a:pt x="221266" y="239268"/>
                  <a:pt x="194501" y="250222"/>
                  <a:pt x="167545" y="260985"/>
                </a:cubicBezTo>
                <a:cubicBezTo>
                  <a:pt x="156305" y="265462"/>
                  <a:pt x="151638" y="271939"/>
                  <a:pt x="152114" y="283559"/>
                </a:cubicBezTo>
                <a:cubicBezTo>
                  <a:pt x="156877" y="392906"/>
                  <a:pt x="208979" y="471202"/>
                  <a:pt x="307467" y="518255"/>
                </a:cubicBezTo>
                <a:cubicBezTo>
                  <a:pt x="339757" y="533686"/>
                  <a:pt x="374523" y="539877"/>
                  <a:pt x="410242" y="540163"/>
                </a:cubicBezTo>
                <a:cubicBezTo>
                  <a:pt x="420719" y="540163"/>
                  <a:pt x="427292" y="534543"/>
                  <a:pt x="431101" y="525018"/>
                </a:cubicBezTo>
                <a:cubicBezTo>
                  <a:pt x="441865" y="497872"/>
                  <a:pt x="452819" y="470821"/>
                  <a:pt x="463487" y="443675"/>
                </a:cubicBezTo>
                <a:cubicBezTo>
                  <a:pt x="465392" y="438912"/>
                  <a:pt x="467011" y="437864"/>
                  <a:pt x="471964" y="439865"/>
                </a:cubicBezTo>
                <a:cubicBezTo>
                  <a:pt x="529019" y="462915"/>
                  <a:pt x="586073" y="485775"/>
                  <a:pt x="643319" y="508349"/>
                </a:cubicBezTo>
                <a:cubicBezTo>
                  <a:pt x="649510" y="510826"/>
                  <a:pt x="651129" y="513683"/>
                  <a:pt x="650272" y="520065"/>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nvGrpSpPr>
          <p:cNvPr id="801" name="Google Shape;801;g20567942dc2_1_0"/>
          <p:cNvGrpSpPr/>
          <p:nvPr/>
        </p:nvGrpSpPr>
        <p:grpSpPr>
          <a:xfrm>
            <a:off x="3258464" y="292131"/>
            <a:ext cx="297955" cy="297955"/>
            <a:chOff x="8892506" y="664914"/>
            <a:chExt cx="209400" cy="209400"/>
          </a:xfrm>
        </p:grpSpPr>
        <p:sp>
          <p:nvSpPr>
            <p:cNvPr id="802" name="Google Shape;802;g20567942dc2_1_0">
              <a:hlinkClick r:id="" action="ppaction://hlinkshowjump?jump=previousslide"/>
            </p:cNvPr>
            <p:cNvSpPr/>
            <p:nvPr/>
          </p:nvSpPr>
          <p:spPr>
            <a:xfrm>
              <a:off x="8892506" y="664914"/>
              <a:ext cx="209400" cy="209400"/>
            </a:xfrm>
            <a:prstGeom prst="ellipse">
              <a:avLst/>
            </a:prstGeom>
            <a:solidFill>
              <a:srgbClr val="0A070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803" name="Google Shape;803;g20567942dc2_1_0" descr="Caret Left with solid fill">
              <a:hlinkClick r:id="" action="ppaction://hlinkshowjump?jump=previousslide"/>
            </p:cNvPr>
            <p:cNvSpPr/>
            <p:nvPr/>
          </p:nvSpPr>
          <p:spPr>
            <a:xfrm>
              <a:off x="8960350" y="717942"/>
              <a:ext cx="59580" cy="103609"/>
            </a:xfrm>
            <a:custGeom>
              <a:avLst/>
              <a:gdLst/>
              <a:ahLst/>
              <a:cxnLst/>
              <a:rect l="l" t="t" r="r" b="b"/>
              <a:pathLst>
                <a:path w="309505" h="538229" extrusionOk="0">
                  <a:moveTo>
                    <a:pt x="269081" y="538229"/>
                  </a:moveTo>
                  <a:lnTo>
                    <a:pt x="0" y="269091"/>
                  </a:lnTo>
                  <a:lnTo>
                    <a:pt x="269081" y="0"/>
                  </a:lnTo>
                  <a:lnTo>
                    <a:pt x="309496" y="40405"/>
                  </a:lnTo>
                  <a:lnTo>
                    <a:pt x="80810" y="269091"/>
                  </a:lnTo>
                  <a:lnTo>
                    <a:pt x="309505" y="497824"/>
                  </a:lnTo>
                  <a:lnTo>
                    <a:pt x="269081" y="538229"/>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nvGrpSpPr>
          <p:cNvPr id="804" name="Google Shape;804;g20567942dc2_1_0"/>
          <p:cNvGrpSpPr/>
          <p:nvPr/>
        </p:nvGrpSpPr>
        <p:grpSpPr>
          <a:xfrm flipH="1">
            <a:off x="3665524" y="292131"/>
            <a:ext cx="297955" cy="297955"/>
            <a:chOff x="8892506" y="664914"/>
            <a:chExt cx="209400" cy="209400"/>
          </a:xfrm>
        </p:grpSpPr>
        <p:sp>
          <p:nvSpPr>
            <p:cNvPr id="805" name="Google Shape;805;g20567942dc2_1_0">
              <a:hlinkClick r:id="" action="ppaction://hlinkshowjump?jump=nextslide"/>
            </p:cNvPr>
            <p:cNvSpPr/>
            <p:nvPr/>
          </p:nvSpPr>
          <p:spPr>
            <a:xfrm>
              <a:off x="8892506" y="664914"/>
              <a:ext cx="209400" cy="209400"/>
            </a:xfrm>
            <a:prstGeom prst="ellipse">
              <a:avLst/>
            </a:prstGeom>
            <a:solidFill>
              <a:srgbClr val="120D1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806" name="Google Shape;806;g20567942dc2_1_0" descr="Caret Left with solid fill">
              <a:hlinkClick r:id="" action="ppaction://hlinkshowjump?jump=nextslide"/>
            </p:cNvPr>
            <p:cNvSpPr/>
            <p:nvPr/>
          </p:nvSpPr>
          <p:spPr>
            <a:xfrm>
              <a:off x="8960350" y="717942"/>
              <a:ext cx="59580" cy="103609"/>
            </a:xfrm>
            <a:custGeom>
              <a:avLst/>
              <a:gdLst/>
              <a:ahLst/>
              <a:cxnLst/>
              <a:rect l="l" t="t" r="r" b="b"/>
              <a:pathLst>
                <a:path w="309505" h="538229" extrusionOk="0">
                  <a:moveTo>
                    <a:pt x="269081" y="538229"/>
                  </a:moveTo>
                  <a:lnTo>
                    <a:pt x="0" y="269091"/>
                  </a:lnTo>
                  <a:lnTo>
                    <a:pt x="269081" y="0"/>
                  </a:lnTo>
                  <a:lnTo>
                    <a:pt x="309496" y="40405"/>
                  </a:lnTo>
                  <a:lnTo>
                    <a:pt x="80810" y="269091"/>
                  </a:lnTo>
                  <a:lnTo>
                    <a:pt x="309505" y="497824"/>
                  </a:lnTo>
                  <a:lnTo>
                    <a:pt x="269081" y="538229"/>
                  </a:ln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807" name="Google Shape;807;g20567942dc2_1_0"/>
          <p:cNvSpPr/>
          <p:nvPr/>
        </p:nvSpPr>
        <p:spPr>
          <a:xfrm>
            <a:off x="25" y="0"/>
            <a:ext cx="3008700" cy="68580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808" name="Google Shape;808;g20567942dc2_1_0"/>
          <p:cNvGrpSpPr/>
          <p:nvPr/>
        </p:nvGrpSpPr>
        <p:grpSpPr>
          <a:xfrm>
            <a:off x="400070" y="221666"/>
            <a:ext cx="361219" cy="70242"/>
            <a:chOff x="249382" y="221673"/>
            <a:chExt cx="234497" cy="45600"/>
          </a:xfrm>
        </p:grpSpPr>
        <p:sp>
          <p:nvSpPr>
            <p:cNvPr id="809" name="Google Shape;809;g20567942dc2_1_0"/>
            <p:cNvSpPr/>
            <p:nvPr/>
          </p:nvSpPr>
          <p:spPr>
            <a:xfrm>
              <a:off x="249382" y="221673"/>
              <a:ext cx="45600" cy="45600"/>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810" name="Google Shape;810;g20567942dc2_1_0"/>
            <p:cNvSpPr/>
            <p:nvPr/>
          </p:nvSpPr>
          <p:spPr>
            <a:xfrm>
              <a:off x="344632" y="221673"/>
              <a:ext cx="45600" cy="45600"/>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811" name="Google Shape;811;g20567942dc2_1_0"/>
            <p:cNvSpPr/>
            <p:nvPr/>
          </p:nvSpPr>
          <p:spPr>
            <a:xfrm>
              <a:off x="438279" y="221673"/>
              <a:ext cx="45600" cy="45600"/>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sp>
        <p:nvSpPr>
          <p:cNvPr id="812" name="Google Shape;812;g20567942dc2_1_0">
            <a:hlinkClick r:id="rId4" action="ppaction://hlinksldjump"/>
          </p:cNvPr>
          <p:cNvSpPr txBox="1"/>
          <p:nvPr/>
        </p:nvSpPr>
        <p:spPr>
          <a:xfrm>
            <a:off x="869326" y="1302700"/>
            <a:ext cx="13635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Background</a:t>
            </a:r>
            <a:endParaRPr sz="1400" b="0" i="0" u="none" strike="noStrike" cap="none">
              <a:solidFill>
                <a:srgbClr val="000000"/>
              </a:solidFill>
              <a:latin typeface="Arial"/>
              <a:ea typeface="Arial"/>
              <a:cs typeface="Arial"/>
              <a:sym typeface="Arial"/>
            </a:endParaRPr>
          </a:p>
        </p:txBody>
      </p:sp>
      <p:sp>
        <p:nvSpPr>
          <p:cNvPr id="813" name="Google Shape;813;g20567942dc2_1_0">
            <a:hlinkClick r:id="rId4" action="ppaction://hlinksldjump"/>
          </p:cNvPr>
          <p:cNvSpPr/>
          <p:nvPr/>
        </p:nvSpPr>
        <p:spPr>
          <a:xfrm>
            <a:off x="405478" y="1294855"/>
            <a:ext cx="198920" cy="205975"/>
          </a:xfrm>
          <a:custGeom>
            <a:avLst/>
            <a:gdLst/>
            <a:ahLst/>
            <a:cxnLst/>
            <a:rect l="l" t="t" r="r" b="b"/>
            <a:pathLst>
              <a:path w="3788950" h="3923333" extrusionOk="0">
                <a:moveTo>
                  <a:pt x="3715304" y="3556921"/>
                </a:moveTo>
                <a:cubicBezTo>
                  <a:pt x="3417934" y="3247644"/>
                  <a:pt x="3120754" y="2938177"/>
                  <a:pt x="2822431" y="2629852"/>
                </a:cubicBezTo>
                <a:cubicBezTo>
                  <a:pt x="2800618" y="2607278"/>
                  <a:pt x="2801380" y="2594896"/>
                  <a:pt x="2820430" y="2571845"/>
                </a:cubicBezTo>
                <a:cubicBezTo>
                  <a:pt x="2925872" y="2444020"/>
                  <a:pt x="3006740" y="2301240"/>
                  <a:pt x="3065128" y="2146459"/>
                </a:cubicBezTo>
                <a:cubicBezTo>
                  <a:pt x="3164950" y="1881950"/>
                  <a:pt x="3194668" y="1608868"/>
                  <a:pt x="3148186" y="1330071"/>
                </a:cubicBezTo>
                <a:cubicBezTo>
                  <a:pt x="3084749" y="949643"/>
                  <a:pt x="2904060" y="632936"/>
                  <a:pt x="2612214" y="381476"/>
                </a:cubicBezTo>
                <a:cubicBezTo>
                  <a:pt x="2402569" y="200787"/>
                  <a:pt x="2160824" y="83630"/>
                  <a:pt x="1888600" y="29432"/>
                </a:cubicBezTo>
                <a:cubicBezTo>
                  <a:pt x="1832116" y="18193"/>
                  <a:pt x="1773823" y="17336"/>
                  <a:pt x="1718483" y="0"/>
                </a:cubicBezTo>
                <a:lnTo>
                  <a:pt x="1695528" y="0"/>
                </a:lnTo>
                <a:cubicBezTo>
                  <a:pt x="1688765" y="6668"/>
                  <a:pt x="1680288" y="2953"/>
                  <a:pt x="1672573" y="3905"/>
                </a:cubicBezTo>
                <a:cubicBezTo>
                  <a:pt x="1664857" y="2858"/>
                  <a:pt x="1656285" y="6572"/>
                  <a:pt x="1649617" y="0"/>
                </a:cubicBezTo>
                <a:lnTo>
                  <a:pt x="1511695" y="0"/>
                </a:lnTo>
                <a:cubicBezTo>
                  <a:pt x="1507123" y="5048"/>
                  <a:pt x="1501027" y="3715"/>
                  <a:pt x="1495312" y="3905"/>
                </a:cubicBezTo>
                <a:cubicBezTo>
                  <a:pt x="1490931" y="3905"/>
                  <a:pt x="1486549" y="3905"/>
                  <a:pt x="1482073" y="3905"/>
                </a:cubicBezTo>
                <a:cubicBezTo>
                  <a:pt x="1476358" y="3619"/>
                  <a:pt x="1470262" y="4953"/>
                  <a:pt x="1465690" y="0"/>
                </a:cubicBezTo>
                <a:lnTo>
                  <a:pt x="1442734" y="0"/>
                </a:lnTo>
                <a:cubicBezTo>
                  <a:pt x="1422256" y="14764"/>
                  <a:pt x="1397491" y="11240"/>
                  <a:pt x="1374726" y="14288"/>
                </a:cubicBezTo>
                <a:cubicBezTo>
                  <a:pt x="1123456" y="46958"/>
                  <a:pt x="894475" y="137827"/>
                  <a:pt x="686926" y="281369"/>
                </a:cubicBezTo>
                <a:cubicBezTo>
                  <a:pt x="446705" y="447485"/>
                  <a:pt x="265635" y="664464"/>
                  <a:pt x="143429" y="930402"/>
                </a:cubicBezTo>
                <a:cubicBezTo>
                  <a:pt x="11317" y="1218057"/>
                  <a:pt x="-29069" y="1519142"/>
                  <a:pt x="20366" y="1830229"/>
                </a:cubicBezTo>
                <a:cubicBezTo>
                  <a:pt x="79516" y="2202275"/>
                  <a:pt x="252967" y="2514886"/>
                  <a:pt x="534145" y="2766251"/>
                </a:cubicBezTo>
                <a:cubicBezTo>
                  <a:pt x="764269" y="2971895"/>
                  <a:pt x="1032112" y="3102293"/>
                  <a:pt x="1337102" y="3148298"/>
                </a:cubicBezTo>
                <a:cubicBezTo>
                  <a:pt x="1741724" y="3209354"/>
                  <a:pt x="2118057" y="3128963"/>
                  <a:pt x="2460385" y="2901791"/>
                </a:cubicBezTo>
                <a:cubicBezTo>
                  <a:pt x="2485722" y="2885027"/>
                  <a:pt x="2498009" y="2886456"/>
                  <a:pt x="2519059" y="2908364"/>
                </a:cubicBezTo>
                <a:cubicBezTo>
                  <a:pt x="2817383" y="3220212"/>
                  <a:pt x="3116944" y="3531013"/>
                  <a:pt x="3416219" y="3842004"/>
                </a:cubicBezTo>
                <a:cubicBezTo>
                  <a:pt x="3426792" y="3853053"/>
                  <a:pt x="3437841" y="3863721"/>
                  <a:pt x="3449461" y="3873722"/>
                </a:cubicBezTo>
                <a:cubicBezTo>
                  <a:pt x="3547950" y="3958304"/>
                  <a:pt x="3698635" y="3931444"/>
                  <a:pt x="3761786" y="3818192"/>
                </a:cubicBezTo>
                <a:cubicBezTo>
                  <a:pt x="3810078" y="3731609"/>
                  <a:pt x="3793600" y="3638360"/>
                  <a:pt x="3715400" y="3557016"/>
                </a:cubicBezTo>
                <a:close/>
                <a:moveTo>
                  <a:pt x="1586086" y="2754535"/>
                </a:moveTo>
                <a:cubicBezTo>
                  <a:pt x="944291" y="2758059"/>
                  <a:pt x="415273" y="2229517"/>
                  <a:pt x="414701" y="1584389"/>
                </a:cubicBezTo>
                <a:cubicBezTo>
                  <a:pt x="414225" y="939832"/>
                  <a:pt x="941434" y="412623"/>
                  <a:pt x="1585609" y="413480"/>
                </a:cubicBezTo>
                <a:cubicBezTo>
                  <a:pt x="2230738" y="414337"/>
                  <a:pt x="2758137" y="943261"/>
                  <a:pt x="2754803" y="1585817"/>
                </a:cubicBezTo>
                <a:cubicBezTo>
                  <a:pt x="2751469" y="2232374"/>
                  <a:pt x="2232833" y="2750915"/>
                  <a:pt x="1586086" y="275444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814" name="Google Shape;814;g20567942dc2_1_0">
            <a:hlinkClick r:id="rId6" action="ppaction://hlinksldjump"/>
          </p:cNvPr>
          <p:cNvSpPr txBox="1"/>
          <p:nvPr/>
        </p:nvSpPr>
        <p:spPr>
          <a:xfrm>
            <a:off x="869327" y="2200875"/>
            <a:ext cx="15240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Data Cleaning</a:t>
            </a:r>
            <a:endParaRPr sz="1400" b="0" i="0" u="none" strike="noStrike" cap="none">
              <a:solidFill>
                <a:srgbClr val="000000"/>
              </a:solidFill>
              <a:latin typeface="Arial"/>
              <a:ea typeface="Arial"/>
              <a:cs typeface="Arial"/>
              <a:sym typeface="Arial"/>
            </a:endParaRPr>
          </a:p>
        </p:txBody>
      </p:sp>
      <p:grpSp>
        <p:nvGrpSpPr>
          <p:cNvPr id="815" name="Google Shape;815;g20567942dc2_1_0"/>
          <p:cNvGrpSpPr/>
          <p:nvPr/>
        </p:nvGrpSpPr>
        <p:grpSpPr>
          <a:xfrm>
            <a:off x="431322" y="2214773"/>
            <a:ext cx="203700" cy="203700"/>
            <a:chOff x="431322" y="2214773"/>
            <a:chExt cx="203700" cy="203700"/>
          </a:xfrm>
        </p:grpSpPr>
        <p:sp>
          <p:nvSpPr>
            <p:cNvPr id="816" name="Google Shape;816;g20567942dc2_1_0">
              <a:hlinkClick r:id="rId6" action="ppaction://hlinksldjump"/>
            </p:cNvPr>
            <p:cNvSpPr/>
            <p:nvPr/>
          </p:nvSpPr>
          <p:spPr>
            <a:xfrm>
              <a:off x="431322" y="2214773"/>
              <a:ext cx="203700" cy="203700"/>
            </a:xfrm>
            <a:prstGeom prst="roundRect">
              <a:avLst>
                <a:gd name="adj" fmla="val 12600"/>
              </a:avLst>
            </a:prstGeom>
            <a:solidFill>
              <a:srgbClr val="C1C1C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817" name="Google Shape;817;g20567942dc2_1_0" descr="Add with solid fill">
              <a:hlinkClick r:id="rId6" action="ppaction://hlinksldjump"/>
            </p:cNvPr>
            <p:cNvPicPr preferRelativeResize="0"/>
            <p:nvPr/>
          </p:nvPicPr>
          <p:blipFill rotWithShape="1">
            <a:blip r:embed="rId7">
              <a:alphaModFix/>
            </a:blip>
            <a:srcRect/>
            <a:stretch/>
          </p:blipFill>
          <p:spPr>
            <a:xfrm>
              <a:off x="472263" y="2255714"/>
              <a:ext cx="121788" cy="121788"/>
            </a:xfrm>
            <a:prstGeom prst="rect">
              <a:avLst/>
            </a:prstGeom>
            <a:noFill/>
            <a:ln>
              <a:noFill/>
            </a:ln>
          </p:spPr>
        </p:pic>
      </p:grpSp>
      <p:grpSp>
        <p:nvGrpSpPr>
          <p:cNvPr id="818" name="Google Shape;818;g20567942dc2_1_0"/>
          <p:cNvGrpSpPr/>
          <p:nvPr/>
        </p:nvGrpSpPr>
        <p:grpSpPr>
          <a:xfrm>
            <a:off x="431336" y="2660278"/>
            <a:ext cx="203692" cy="203692"/>
            <a:chOff x="431321" y="3254199"/>
            <a:chExt cx="265500" cy="265500"/>
          </a:xfrm>
        </p:grpSpPr>
        <p:sp>
          <p:nvSpPr>
            <p:cNvPr id="819" name="Google Shape;819;g20567942dc2_1_0">
              <a:hlinkClick r:id="rId8" action="ppaction://hlinksldjump"/>
            </p:cNvPr>
            <p:cNvSpPr/>
            <p:nvPr/>
          </p:nvSpPr>
          <p:spPr>
            <a:xfrm>
              <a:off x="431321" y="3254199"/>
              <a:ext cx="265500" cy="265500"/>
            </a:xfrm>
            <a:prstGeom prst="roundRect">
              <a:avLst>
                <a:gd name="adj" fmla="val 12600"/>
              </a:avLst>
            </a:prstGeom>
            <a:gradFill>
              <a:gsLst>
                <a:gs pos="0">
                  <a:srgbClr val="4224B0"/>
                </a:gs>
                <a:gs pos="11000">
                  <a:srgbClr val="4224B0"/>
                </a:gs>
                <a:gs pos="100000">
                  <a:srgbClr val="7F93A0"/>
                </a:gs>
              </a:gsLst>
              <a:lin ang="2700006"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820" name="Google Shape;820;g20567942dc2_1_0" descr="Heart with solid fill">
              <a:hlinkClick r:id="rId8" action="ppaction://hlinksldjump"/>
            </p:cNvPr>
            <p:cNvSpPr/>
            <p:nvPr/>
          </p:nvSpPr>
          <p:spPr>
            <a:xfrm>
              <a:off x="498181" y="3324518"/>
              <a:ext cx="131159" cy="124273"/>
            </a:xfrm>
            <a:custGeom>
              <a:avLst/>
              <a:gdLst/>
              <a:ahLst/>
              <a:cxnLst/>
              <a:rect l="l" t="t" r="r" b="b"/>
              <a:pathLst>
                <a:path w="647700" h="613696" extrusionOk="0">
                  <a:moveTo>
                    <a:pt x="323850" y="127922"/>
                  </a:moveTo>
                  <a:cubicBezTo>
                    <a:pt x="203835" y="-110203"/>
                    <a:pt x="0" y="32672"/>
                    <a:pt x="0" y="166022"/>
                  </a:cubicBezTo>
                  <a:cubicBezTo>
                    <a:pt x="0" y="366047"/>
                    <a:pt x="323850" y="613697"/>
                    <a:pt x="323850" y="613697"/>
                  </a:cubicBezTo>
                  <a:cubicBezTo>
                    <a:pt x="323850" y="613697"/>
                    <a:pt x="647700" y="366047"/>
                    <a:pt x="647700" y="166022"/>
                  </a:cubicBezTo>
                  <a:cubicBezTo>
                    <a:pt x="647700" y="32672"/>
                    <a:pt x="443865" y="-110203"/>
                    <a:pt x="323850" y="12792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821" name="Google Shape;821;g20567942dc2_1_0">
            <a:hlinkClick r:id="rId8" action="ppaction://hlinksldjump"/>
          </p:cNvPr>
          <p:cNvSpPr txBox="1"/>
          <p:nvPr/>
        </p:nvSpPr>
        <p:spPr>
          <a:xfrm>
            <a:off x="869323" y="2649959"/>
            <a:ext cx="11481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EDA</a:t>
            </a:r>
            <a:endParaRPr sz="1400" b="0" i="0" u="none" strike="noStrike" cap="none">
              <a:solidFill>
                <a:srgbClr val="000000"/>
              </a:solidFill>
              <a:latin typeface="Arial"/>
              <a:ea typeface="Arial"/>
              <a:cs typeface="Arial"/>
              <a:sym typeface="Arial"/>
            </a:endParaRPr>
          </a:p>
        </p:txBody>
      </p:sp>
      <p:sp>
        <p:nvSpPr>
          <p:cNvPr id="822" name="Google Shape;822;g20567942dc2_1_0"/>
          <p:cNvSpPr txBox="1"/>
          <p:nvPr/>
        </p:nvSpPr>
        <p:spPr>
          <a:xfrm>
            <a:off x="869326" y="3479250"/>
            <a:ext cx="16650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1ED760"/>
                </a:solidFill>
                <a:latin typeface="Poppins Medium"/>
                <a:ea typeface="Poppins Medium"/>
                <a:cs typeface="Poppins Medium"/>
                <a:sym typeface="Poppins Medium"/>
              </a:rPr>
              <a:t>Dashboard</a:t>
            </a:r>
            <a:endParaRPr sz="1400" b="0" i="0" u="none" strike="noStrike" cap="none">
              <a:solidFill>
                <a:srgbClr val="1ED760"/>
              </a:solidFill>
              <a:latin typeface="Arial"/>
              <a:ea typeface="Arial"/>
              <a:cs typeface="Arial"/>
              <a:sym typeface="Arial"/>
            </a:endParaRPr>
          </a:p>
        </p:txBody>
      </p:sp>
      <p:sp>
        <p:nvSpPr>
          <p:cNvPr id="823" name="Google Shape;823;g20567942dc2_1_0"/>
          <p:cNvSpPr/>
          <p:nvPr/>
        </p:nvSpPr>
        <p:spPr>
          <a:xfrm>
            <a:off x="470506" y="3479247"/>
            <a:ext cx="154868" cy="204940"/>
          </a:xfrm>
          <a:custGeom>
            <a:avLst/>
            <a:gdLst/>
            <a:ahLst/>
            <a:cxnLst/>
            <a:rect l="l" t="t" r="r" b="b"/>
            <a:pathLst>
              <a:path w="469298" h="621030" extrusionOk="0">
                <a:moveTo>
                  <a:pt x="467584" y="62389"/>
                </a:moveTo>
                <a:cubicBezTo>
                  <a:pt x="461298" y="29813"/>
                  <a:pt x="431294" y="-95"/>
                  <a:pt x="394242" y="0"/>
                </a:cubicBezTo>
                <a:cubicBezTo>
                  <a:pt x="287847" y="286"/>
                  <a:pt x="181453" y="0"/>
                  <a:pt x="75059" y="191"/>
                </a:cubicBezTo>
                <a:cubicBezTo>
                  <a:pt x="67248" y="191"/>
                  <a:pt x="59343" y="762"/>
                  <a:pt x="51913" y="3715"/>
                </a:cubicBezTo>
                <a:cubicBezTo>
                  <a:pt x="23910" y="15145"/>
                  <a:pt x="6860" y="35624"/>
                  <a:pt x="1240" y="65342"/>
                </a:cubicBezTo>
                <a:cubicBezTo>
                  <a:pt x="-665" y="75533"/>
                  <a:pt x="192" y="85916"/>
                  <a:pt x="192" y="96203"/>
                </a:cubicBezTo>
                <a:cubicBezTo>
                  <a:pt x="192" y="260985"/>
                  <a:pt x="192" y="425672"/>
                  <a:pt x="192" y="590455"/>
                </a:cubicBezTo>
                <a:cubicBezTo>
                  <a:pt x="192" y="608838"/>
                  <a:pt x="6384" y="617125"/>
                  <a:pt x="22671" y="621030"/>
                </a:cubicBezTo>
                <a:lnTo>
                  <a:pt x="32387" y="621030"/>
                </a:lnTo>
                <a:cubicBezTo>
                  <a:pt x="37626" y="620268"/>
                  <a:pt x="42483" y="618744"/>
                  <a:pt x="46674" y="615315"/>
                </a:cubicBezTo>
                <a:cubicBezTo>
                  <a:pt x="51437" y="611315"/>
                  <a:pt x="56771" y="607981"/>
                  <a:pt x="61819" y="604171"/>
                </a:cubicBezTo>
                <a:cubicBezTo>
                  <a:pt x="117064" y="562737"/>
                  <a:pt x="172214" y="521399"/>
                  <a:pt x="227364" y="479965"/>
                </a:cubicBezTo>
                <a:cubicBezTo>
                  <a:pt x="232380" y="476155"/>
                  <a:pt x="237333" y="476091"/>
                  <a:pt x="242223" y="479774"/>
                </a:cubicBezTo>
                <a:cubicBezTo>
                  <a:pt x="301754" y="524447"/>
                  <a:pt x="361380" y="569119"/>
                  <a:pt x="420912" y="613791"/>
                </a:cubicBezTo>
                <a:cubicBezTo>
                  <a:pt x="425484" y="617220"/>
                  <a:pt x="430151" y="620078"/>
                  <a:pt x="435866" y="621030"/>
                </a:cubicBezTo>
                <a:lnTo>
                  <a:pt x="445581" y="621030"/>
                </a:lnTo>
                <a:cubicBezTo>
                  <a:pt x="462155" y="617792"/>
                  <a:pt x="469108" y="609410"/>
                  <a:pt x="469299" y="592265"/>
                </a:cubicBezTo>
                <a:cubicBezTo>
                  <a:pt x="469299" y="591027"/>
                  <a:pt x="469299" y="589884"/>
                  <a:pt x="469299" y="588645"/>
                </a:cubicBezTo>
                <a:cubicBezTo>
                  <a:pt x="469299" y="419100"/>
                  <a:pt x="469299" y="249460"/>
                  <a:pt x="469299" y="79915"/>
                </a:cubicBezTo>
                <a:cubicBezTo>
                  <a:pt x="469299" y="74009"/>
                  <a:pt x="468822" y="68199"/>
                  <a:pt x="467679" y="62484"/>
                </a:cubicBezTo>
                <a:close/>
                <a:moveTo>
                  <a:pt x="415292" y="543211"/>
                </a:moveTo>
                <a:cubicBezTo>
                  <a:pt x="382716" y="518732"/>
                  <a:pt x="351093" y="495015"/>
                  <a:pt x="319470" y="471297"/>
                </a:cubicBezTo>
                <a:cubicBezTo>
                  <a:pt x="297372" y="454724"/>
                  <a:pt x="275274" y="438055"/>
                  <a:pt x="253176" y="421577"/>
                </a:cubicBezTo>
                <a:cubicBezTo>
                  <a:pt x="239937" y="411671"/>
                  <a:pt x="229459" y="411766"/>
                  <a:pt x="216315" y="421577"/>
                </a:cubicBezTo>
                <a:cubicBezTo>
                  <a:pt x="164022" y="460820"/>
                  <a:pt x="111730" y="500063"/>
                  <a:pt x="59438" y="539211"/>
                </a:cubicBezTo>
                <a:cubicBezTo>
                  <a:pt x="58009" y="540258"/>
                  <a:pt x="56580" y="541306"/>
                  <a:pt x="55152" y="542354"/>
                </a:cubicBezTo>
                <a:cubicBezTo>
                  <a:pt x="53151" y="541116"/>
                  <a:pt x="54009" y="539306"/>
                  <a:pt x="54009" y="537877"/>
                </a:cubicBezTo>
                <a:cubicBezTo>
                  <a:pt x="54009" y="385191"/>
                  <a:pt x="54009" y="232601"/>
                  <a:pt x="54009" y="79915"/>
                </a:cubicBezTo>
                <a:cubicBezTo>
                  <a:pt x="54009" y="62770"/>
                  <a:pt x="64391" y="52388"/>
                  <a:pt x="81536" y="52388"/>
                </a:cubicBezTo>
                <a:cubicBezTo>
                  <a:pt x="183739" y="52388"/>
                  <a:pt x="285847" y="52388"/>
                  <a:pt x="388050" y="52388"/>
                </a:cubicBezTo>
                <a:cubicBezTo>
                  <a:pt x="405195" y="52388"/>
                  <a:pt x="415578" y="62770"/>
                  <a:pt x="415578" y="79915"/>
                </a:cubicBezTo>
                <a:cubicBezTo>
                  <a:pt x="415578" y="232601"/>
                  <a:pt x="415578" y="385191"/>
                  <a:pt x="415578" y="537877"/>
                </a:cubicBezTo>
                <a:cubicBezTo>
                  <a:pt x="415578" y="539211"/>
                  <a:pt x="415482" y="540544"/>
                  <a:pt x="415387" y="543020"/>
                </a:cubicBezTo>
                <a:close/>
              </a:path>
            </a:pathLst>
          </a:custGeom>
          <a:solidFill>
            <a:srgbClr val="1ED76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824" name="Google Shape;824;g20567942dc2_1_0">
            <a:hlinkClick r:id="rId9" action="ppaction://hlinksldjump"/>
          </p:cNvPr>
          <p:cNvSpPr txBox="1"/>
          <p:nvPr/>
        </p:nvSpPr>
        <p:spPr>
          <a:xfrm>
            <a:off x="869325" y="3932025"/>
            <a:ext cx="13635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Data Modeling </a:t>
            </a:r>
            <a:endParaRPr sz="1400" b="0" i="0" u="none" strike="noStrike" cap="none">
              <a:solidFill>
                <a:srgbClr val="000000"/>
              </a:solidFill>
              <a:latin typeface="Arial"/>
              <a:ea typeface="Arial"/>
              <a:cs typeface="Arial"/>
              <a:sym typeface="Arial"/>
            </a:endParaRPr>
          </a:p>
        </p:txBody>
      </p:sp>
      <p:sp>
        <p:nvSpPr>
          <p:cNvPr id="825" name="Google Shape;825;g20567942dc2_1_0">
            <a:hlinkClick r:id="rId9" action="ppaction://hlinksldjump"/>
          </p:cNvPr>
          <p:cNvSpPr/>
          <p:nvPr/>
        </p:nvSpPr>
        <p:spPr>
          <a:xfrm>
            <a:off x="457357" y="3958031"/>
            <a:ext cx="174838" cy="205723"/>
          </a:xfrm>
          <a:custGeom>
            <a:avLst/>
            <a:gdLst/>
            <a:ahLst/>
            <a:cxnLst/>
            <a:rect l="l" t="t" r="r" b="b"/>
            <a:pathLst>
              <a:path w="254310" h="299233" extrusionOk="0">
                <a:moveTo>
                  <a:pt x="250564" y="139515"/>
                </a:moveTo>
                <a:cubicBezTo>
                  <a:pt x="238951" y="123995"/>
                  <a:pt x="227338" y="108453"/>
                  <a:pt x="215595" y="93041"/>
                </a:cubicBezTo>
                <a:cubicBezTo>
                  <a:pt x="213782" y="90667"/>
                  <a:pt x="213458" y="89221"/>
                  <a:pt x="215466" y="86609"/>
                </a:cubicBezTo>
                <a:cubicBezTo>
                  <a:pt x="227273" y="71218"/>
                  <a:pt x="238800" y="55655"/>
                  <a:pt x="250434" y="40135"/>
                </a:cubicBezTo>
                <a:cubicBezTo>
                  <a:pt x="252355" y="37588"/>
                  <a:pt x="253910" y="34890"/>
                  <a:pt x="254190" y="31631"/>
                </a:cubicBezTo>
                <a:cubicBezTo>
                  <a:pt x="255054" y="21896"/>
                  <a:pt x="248341" y="14924"/>
                  <a:pt x="238001" y="14924"/>
                </a:cubicBezTo>
                <a:cubicBezTo>
                  <a:pt x="179785" y="14924"/>
                  <a:pt x="121569" y="14924"/>
                  <a:pt x="63353" y="14967"/>
                </a:cubicBezTo>
                <a:cubicBezTo>
                  <a:pt x="61001" y="14967"/>
                  <a:pt x="59835" y="14773"/>
                  <a:pt x="59360" y="11923"/>
                </a:cubicBezTo>
                <a:cubicBezTo>
                  <a:pt x="58173" y="5102"/>
                  <a:pt x="52539" y="418"/>
                  <a:pt x="45999" y="30"/>
                </a:cubicBezTo>
                <a:cubicBezTo>
                  <a:pt x="38962" y="-380"/>
                  <a:pt x="32983" y="3483"/>
                  <a:pt x="30716" y="9916"/>
                </a:cubicBezTo>
                <a:cubicBezTo>
                  <a:pt x="29896" y="12269"/>
                  <a:pt x="29788" y="14708"/>
                  <a:pt x="29788" y="17169"/>
                </a:cubicBezTo>
                <a:cubicBezTo>
                  <a:pt x="29788" y="58310"/>
                  <a:pt x="29788" y="99474"/>
                  <a:pt x="29788" y="140615"/>
                </a:cubicBezTo>
                <a:lnTo>
                  <a:pt x="29788" y="156049"/>
                </a:lnTo>
                <a:cubicBezTo>
                  <a:pt x="29788" y="192636"/>
                  <a:pt x="29745" y="229223"/>
                  <a:pt x="29853" y="265811"/>
                </a:cubicBezTo>
                <a:cubicBezTo>
                  <a:pt x="29853" y="268725"/>
                  <a:pt x="29141" y="269631"/>
                  <a:pt x="26205" y="269437"/>
                </a:cubicBezTo>
                <a:cubicBezTo>
                  <a:pt x="22255" y="269178"/>
                  <a:pt x="18262" y="269286"/>
                  <a:pt x="14290" y="269437"/>
                </a:cubicBezTo>
                <a:cubicBezTo>
                  <a:pt x="6152" y="269761"/>
                  <a:pt x="43" y="276129"/>
                  <a:pt x="0" y="284180"/>
                </a:cubicBezTo>
                <a:cubicBezTo>
                  <a:pt x="-43" y="292274"/>
                  <a:pt x="5979" y="299031"/>
                  <a:pt x="14052" y="299095"/>
                </a:cubicBezTo>
                <a:cubicBezTo>
                  <a:pt x="34515" y="299290"/>
                  <a:pt x="54957" y="299268"/>
                  <a:pt x="75420" y="299095"/>
                </a:cubicBezTo>
                <a:cubicBezTo>
                  <a:pt x="83493" y="299031"/>
                  <a:pt x="89709" y="292318"/>
                  <a:pt x="89752" y="284331"/>
                </a:cubicBezTo>
                <a:cubicBezTo>
                  <a:pt x="89796" y="276258"/>
                  <a:pt x="83449" y="269696"/>
                  <a:pt x="75182" y="269415"/>
                </a:cubicBezTo>
                <a:cubicBezTo>
                  <a:pt x="71211" y="269286"/>
                  <a:pt x="67217" y="269156"/>
                  <a:pt x="63267" y="269437"/>
                </a:cubicBezTo>
                <a:cubicBezTo>
                  <a:pt x="60202" y="269674"/>
                  <a:pt x="59706" y="268552"/>
                  <a:pt x="59706" y="265746"/>
                </a:cubicBezTo>
                <a:cubicBezTo>
                  <a:pt x="59813" y="233238"/>
                  <a:pt x="59813" y="200752"/>
                  <a:pt x="59706" y="168245"/>
                </a:cubicBezTo>
                <a:cubicBezTo>
                  <a:pt x="59706" y="165266"/>
                  <a:pt x="60245" y="164381"/>
                  <a:pt x="63440" y="164381"/>
                </a:cubicBezTo>
                <a:cubicBezTo>
                  <a:pt x="120965" y="164489"/>
                  <a:pt x="178469" y="164467"/>
                  <a:pt x="235994" y="164467"/>
                </a:cubicBezTo>
                <a:cubicBezTo>
                  <a:pt x="237505" y="164467"/>
                  <a:pt x="239037" y="164467"/>
                  <a:pt x="240548" y="164381"/>
                </a:cubicBezTo>
                <a:cubicBezTo>
                  <a:pt x="244736" y="164143"/>
                  <a:pt x="248146" y="162309"/>
                  <a:pt x="250823" y="159092"/>
                </a:cubicBezTo>
                <a:cubicBezTo>
                  <a:pt x="255550" y="153394"/>
                  <a:pt x="255485" y="146076"/>
                  <a:pt x="250542" y="139471"/>
                </a:cubicBezTo>
                <a:close/>
                <a:moveTo>
                  <a:pt x="228374" y="147091"/>
                </a:moveTo>
                <a:cubicBezTo>
                  <a:pt x="175360" y="147091"/>
                  <a:pt x="122325" y="147091"/>
                  <a:pt x="69311" y="147091"/>
                </a:cubicBezTo>
                <a:cubicBezTo>
                  <a:pt x="63375" y="147091"/>
                  <a:pt x="59770" y="143788"/>
                  <a:pt x="59749" y="138349"/>
                </a:cubicBezTo>
                <a:cubicBezTo>
                  <a:pt x="59749" y="105906"/>
                  <a:pt x="59749" y="73463"/>
                  <a:pt x="59749" y="40999"/>
                </a:cubicBezTo>
                <a:cubicBezTo>
                  <a:pt x="59749" y="35559"/>
                  <a:pt x="63353" y="32257"/>
                  <a:pt x="69311" y="32257"/>
                </a:cubicBezTo>
                <a:cubicBezTo>
                  <a:pt x="122325" y="32257"/>
                  <a:pt x="175360" y="32257"/>
                  <a:pt x="228374" y="32257"/>
                </a:cubicBezTo>
                <a:cubicBezTo>
                  <a:pt x="228849" y="32257"/>
                  <a:pt x="229302" y="32300"/>
                  <a:pt x="230166" y="32321"/>
                </a:cubicBezTo>
                <a:cubicBezTo>
                  <a:pt x="221661" y="42682"/>
                  <a:pt x="213437" y="52720"/>
                  <a:pt x="205191" y="62757"/>
                </a:cubicBezTo>
                <a:cubicBezTo>
                  <a:pt x="199428" y="69772"/>
                  <a:pt x="193665" y="76787"/>
                  <a:pt x="187901" y="83824"/>
                </a:cubicBezTo>
                <a:cubicBezTo>
                  <a:pt x="184469" y="88012"/>
                  <a:pt x="184491" y="91358"/>
                  <a:pt x="187901" y="95524"/>
                </a:cubicBezTo>
                <a:cubicBezTo>
                  <a:pt x="201522" y="112123"/>
                  <a:pt x="215142" y="128722"/>
                  <a:pt x="228763" y="145343"/>
                </a:cubicBezTo>
                <a:cubicBezTo>
                  <a:pt x="229130" y="145796"/>
                  <a:pt x="229496" y="146249"/>
                  <a:pt x="229842" y="146702"/>
                </a:cubicBezTo>
                <a:cubicBezTo>
                  <a:pt x="229410" y="147350"/>
                  <a:pt x="228806" y="147069"/>
                  <a:pt x="228309" y="147069"/>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826" name="Google Shape;826;g20567942dc2_1_0">
            <a:hlinkClick r:id="rId10" action="ppaction://hlinksldjump"/>
          </p:cNvPr>
          <p:cNvSpPr txBox="1"/>
          <p:nvPr/>
        </p:nvSpPr>
        <p:spPr>
          <a:xfrm>
            <a:off x="869326" y="4384775"/>
            <a:ext cx="11481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Conclusion</a:t>
            </a:r>
            <a:endParaRPr sz="1400" b="0" i="0" u="none" strike="noStrike" cap="none">
              <a:solidFill>
                <a:srgbClr val="000000"/>
              </a:solidFill>
              <a:latin typeface="Arial"/>
              <a:ea typeface="Arial"/>
              <a:cs typeface="Arial"/>
              <a:sym typeface="Arial"/>
            </a:endParaRPr>
          </a:p>
        </p:txBody>
      </p:sp>
      <p:grpSp>
        <p:nvGrpSpPr>
          <p:cNvPr id="827" name="Google Shape;827;g20567942dc2_1_0"/>
          <p:cNvGrpSpPr/>
          <p:nvPr/>
        </p:nvGrpSpPr>
        <p:grpSpPr>
          <a:xfrm>
            <a:off x="441647" y="4384743"/>
            <a:ext cx="203663" cy="203663"/>
            <a:chOff x="5762625" y="3095625"/>
            <a:chExt cx="665130" cy="665130"/>
          </a:xfrm>
        </p:grpSpPr>
        <p:sp>
          <p:nvSpPr>
            <p:cNvPr id="828" name="Google Shape;828;g20567942dc2_1_0">
              <a:hlinkClick r:id="rId10" action="ppaction://hlinksldjump"/>
            </p:cNvPr>
            <p:cNvSpPr/>
            <p:nvPr/>
          </p:nvSpPr>
          <p:spPr>
            <a:xfrm>
              <a:off x="5762625" y="3095625"/>
              <a:ext cx="665130" cy="665130"/>
            </a:xfrm>
            <a:custGeom>
              <a:avLst/>
              <a:gdLst/>
              <a:ahLst/>
              <a:cxnLst/>
              <a:rect l="l" t="t" r="r" b="b"/>
              <a:pathLst>
                <a:path w="665130" h="665130" extrusionOk="0">
                  <a:moveTo>
                    <a:pt x="663035" y="100298"/>
                  </a:moveTo>
                  <a:cubicBezTo>
                    <a:pt x="650938" y="40481"/>
                    <a:pt x="601599" y="95"/>
                    <a:pt x="540639" y="0"/>
                  </a:cubicBezTo>
                  <a:cubicBezTo>
                    <a:pt x="471392" y="0"/>
                    <a:pt x="402050" y="0"/>
                    <a:pt x="332804" y="0"/>
                  </a:cubicBezTo>
                  <a:cubicBezTo>
                    <a:pt x="263557" y="0"/>
                    <a:pt x="193643" y="0"/>
                    <a:pt x="124111" y="0"/>
                  </a:cubicBezTo>
                  <a:cubicBezTo>
                    <a:pt x="54388" y="191"/>
                    <a:pt x="95" y="54483"/>
                    <a:pt x="0" y="124397"/>
                  </a:cubicBezTo>
                  <a:cubicBezTo>
                    <a:pt x="0" y="263176"/>
                    <a:pt x="0" y="401955"/>
                    <a:pt x="0" y="540830"/>
                  </a:cubicBezTo>
                  <a:cubicBezTo>
                    <a:pt x="0" y="549021"/>
                    <a:pt x="572" y="557117"/>
                    <a:pt x="2191" y="565118"/>
                  </a:cubicBezTo>
                  <a:cubicBezTo>
                    <a:pt x="14478" y="624840"/>
                    <a:pt x="63818" y="665131"/>
                    <a:pt x="124778" y="665131"/>
                  </a:cubicBezTo>
                  <a:cubicBezTo>
                    <a:pt x="260414" y="665131"/>
                    <a:pt x="395954" y="665131"/>
                    <a:pt x="531590" y="665131"/>
                  </a:cubicBezTo>
                  <a:cubicBezTo>
                    <a:pt x="539020" y="665131"/>
                    <a:pt x="546354" y="664845"/>
                    <a:pt x="553784" y="663988"/>
                  </a:cubicBezTo>
                  <a:cubicBezTo>
                    <a:pt x="618744" y="656749"/>
                    <a:pt x="665131" y="605504"/>
                    <a:pt x="665131" y="540258"/>
                  </a:cubicBezTo>
                  <a:cubicBezTo>
                    <a:pt x="665131" y="401669"/>
                    <a:pt x="665131" y="263081"/>
                    <a:pt x="665131" y="124587"/>
                  </a:cubicBezTo>
                  <a:cubicBezTo>
                    <a:pt x="665131" y="116396"/>
                    <a:pt x="664559" y="108299"/>
                    <a:pt x="662940" y="100203"/>
                  </a:cubicBezTo>
                  <a:close/>
                  <a:moveTo>
                    <a:pt x="47530" y="126683"/>
                  </a:moveTo>
                  <a:cubicBezTo>
                    <a:pt x="47530" y="79820"/>
                    <a:pt x="79915" y="47530"/>
                    <a:pt x="126778" y="47530"/>
                  </a:cubicBezTo>
                  <a:cubicBezTo>
                    <a:pt x="264128" y="47530"/>
                    <a:pt x="401384" y="47530"/>
                    <a:pt x="538734" y="47530"/>
                  </a:cubicBezTo>
                  <a:cubicBezTo>
                    <a:pt x="585216" y="47530"/>
                    <a:pt x="617696" y="79915"/>
                    <a:pt x="617696" y="126206"/>
                  </a:cubicBezTo>
                  <a:cubicBezTo>
                    <a:pt x="617696" y="230315"/>
                    <a:pt x="617696" y="334518"/>
                    <a:pt x="617696" y="438626"/>
                  </a:cubicBezTo>
                  <a:lnTo>
                    <a:pt x="617696" y="446246"/>
                  </a:lnTo>
                  <a:cubicBezTo>
                    <a:pt x="582263" y="410813"/>
                    <a:pt x="547973" y="376523"/>
                    <a:pt x="513779" y="342233"/>
                  </a:cubicBezTo>
                  <a:cubicBezTo>
                    <a:pt x="508921" y="337375"/>
                    <a:pt x="503777" y="333375"/>
                    <a:pt x="496729" y="332708"/>
                  </a:cubicBezTo>
                  <a:cubicBezTo>
                    <a:pt x="488156" y="331851"/>
                    <a:pt x="481489" y="335280"/>
                    <a:pt x="475583" y="341281"/>
                  </a:cubicBezTo>
                  <a:cubicBezTo>
                    <a:pt x="444722" y="372332"/>
                    <a:pt x="413575" y="403193"/>
                    <a:pt x="382810" y="434340"/>
                  </a:cubicBezTo>
                  <a:cubicBezTo>
                    <a:pt x="378619" y="438531"/>
                    <a:pt x="376714" y="438245"/>
                    <a:pt x="372713" y="434340"/>
                  </a:cubicBezTo>
                  <a:cubicBezTo>
                    <a:pt x="306896" y="368237"/>
                    <a:pt x="240887" y="302324"/>
                    <a:pt x="174974" y="236411"/>
                  </a:cubicBezTo>
                  <a:cubicBezTo>
                    <a:pt x="160592" y="222028"/>
                    <a:pt x="148495" y="221933"/>
                    <a:pt x="134207" y="236220"/>
                  </a:cubicBezTo>
                  <a:cubicBezTo>
                    <a:pt x="105728" y="264700"/>
                    <a:pt x="77248" y="293180"/>
                    <a:pt x="48673" y="321755"/>
                  </a:cubicBezTo>
                  <a:cubicBezTo>
                    <a:pt x="46673" y="319564"/>
                    <a:pt x="47625" y="317278"/>
                    <a:pt x="47625" y="315182"/>
                  </a:cubicBezTo>
                  <a:cubicBezTo>
                    <a:pt x="47625" y="252317"/>
                    <a:pt x="47625" y="189548"/>
                    <a:pt x="47625" y="126683"/>
                  </a:cubicBezTo>
                  <a:close/>
                  <a:moveTo>
                    <a:pt x="487299" y="617696"/>
                  </a:moveTo>
                  <a:lnTo>
                    <a:pt x="356711" y="617696"/>
                  </a:lnTo>
                  <a:cubicBezTo>
                    <a:pt x="279749" y="617696"/>
                    <a:pt x="202787" y="617696"/>
                    <a:pt x="125825" y="617696"/>
                  </a:cubicBezTo>
                  <a:cubicBezTo>
                    <a:pt x="85153" y="617696"/>
                    <a:pt x="55055" y="592169"/>
                    <a:pt x="48387" y="552355"/>
                  </a:cubicBezTo>
                  <a:cubicBezTo>
                    <a:pt x="47720" y="548450"/>
                    <a:pt x="47625" y="544449"/>
                    <a:pt x="47625" y="540544"/>
                  </a:cubicBezTo>
                  <a:cubicBezTo>
                    <a:pt x="47625" y="492252"/>
                    <a:pt x="47625" y="444056"/>
                    <a:pt x="47530" y="395764"/>
                  </a:cubicBezTo>
                  <a:cubicBezTo>
                    <a:pt x="47530" y="391382"/>
                    <a:pt x="48959" y="388525"/>
                    <a:pt x="52007" y="385572"/>
                  </a:cubicBezTo>
                  <a:cubicBezTo>
                    <a:pt x="84677" y="353092"/>
                    <a:pt x="117158" y="320612"/>
                    <a:pt x="149638" y="287941"/>
                  </a:cubicBezTo>
                  <a:cubicBezTo>
                    <a:pt x="153162" y="284417"/>
                    <a:pt x="154972" y="283178"/>
                    <a:pt x="159258" y="287560"/>
                  </a:cubicBezTo>
                  <a:cubicBezTo>
                    <a:pt x="267557" y="396145"/>
                    <a:pt x="376047" y="504635"/>
                    <a:pt x="484537" y="613124"/>
                  </a:cubicBezTo>
                  <a:cubicBezTo>
                    <a:pt x="485680" y="614267"/>
                    <a:pt x="487013" y="615315"/>
                    <a:pt x="488347" y="616363"/>
                  </a:cubicBezTo>
                  <a:cubicBezTo>
                    <a:pt x="488061" y="616839"/>
                    <a:pt x="487680" y="617315"/>
                    <a:pt x="487394" y="617792"/>
                  </a:cubicBezTo>
                  <a:close/>
                  <a:moveTo>
                    <a:pt x="597503" y="593217"/>
                  </a:moveTo>
                  <a:cubicBezTo>
                    <a:pt x="587312" y="604171"/>
                    <a:pt x="574929" y="611410"/>
                    <a:pt x="560451" y="615220"/>
                  </a:cubicBezTo>
                  <a:cubicBezTo>
                    <a:pt x="556641" y="616172"/>
                    <a:pt x="554165" y="615791"/>
                    <a:pt x="551307" y="612934"/>
                  </a:cubicBezTo>
                  <a:cubicBezTo>
                    <a:pt x="505968" y="567404"/>
                    <a:pt x="460439" y="521875"/>
                    <a:pt x="414909" y="476536"/>
                  </a:cubicBezTo>
                  <a:cubicBezTo>
                    <a:pt x="412051" y="473678"/>
                    <a:pt x="411671" y="472250"/>
                    <a:pt x="414814" y="469201"/>
                  </a:cubicBezTo>
                  <a:cubicBezTo>
                    <a:pt x="440150" y="444151"/>
                    <a:pt x="465296" y="419005"/>
                    <a:pt x="490347" y="393668"/>
                  </a:cubicBezTo>
                  <a:cubicBezTo>
                    <a:pt x="493205" y="390811"/>
                    <a:pt x="494729" y="390335"/>
                    <a:pt x="497872" y="393478"/>
                  </a:cubicBezTo>
                  <a:cubicBezTo>
                    <a:pt x="536734" y="432625"/>
                    <a:pt x="575786" y="471583"/>
                    <a:pt x="614839" y="510540"/>
                  </a:cubicBezTo>
                  <a:cubicBezTo>
                    <a:pt x="616934" y="512636"/>
                    <a:pt x="617887" y="514731"/>
                    <a:pt x="617792" y="517684"/>
                  </a:cubicBezTo>
                  <a:cubicBezTo>
                    <a:pt x="617601" y="522637"/>
                    <a:pt x="617792" y="527590"/>
                    <a:pt x="617792" y="534734"/>
                  </a:cubicBezTo>
                  <a:cubicBezTo>
                    <a:pt x="619125" y="555498"/>
                    <a:pt x="613505" y="576167"/>
                    <a:pt x="597599" y="59331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829" name="Google Shape;829;g20567942dc2_1_0">
              <a:hlinkClick r:id="rId10" action="ppaction://hlinksldjump"/>
            </p:cNvPr>
            <p:cNvSpPr/>
            <p:nvPr/>
          </p:nvSpPr>
          <p:spPr>
            <a:xfrm>
              <a:off x="6166578" y="3190683"/>
              <a:ext cx="166213" cy="166307"/>
            </a:xfrm>
            <a:custGeom>
              <a:avLst/>
              <a:gdLst/>
              <a:ahLst/>
              <a:cxnLst/>
              <a:rect l="l" t="t" r="r" b="b"/>
              <a:pathLst>
                <a:path w="166213" h="166307" extrusionOk="0">
                  <a:moveTo>
                    <a:pt x="83345" y="166307"/>
                  </a:moveTo>
                  <a:cubicBezTo>
                    <a:pt x="128589" y="166307"/>
                    <a:pt x="166022" y="129160"/>
                    <a:pt x="166213" y="83821"/>
                  </a:cubicBezTo>
                  <a:cubicBezTo>
                    <a:pt x="166403" y="37529"/>
                    <a:pt x="129351" y="191"/>
                    <a:pt x="83250" y="1"/>
                  </a:cubicBezTo>
                  <a:cubicBezTo>
                    <a:pt x="37911" y="-190"/>
                    <a:pt x="287" y="36958"/>
                    <a:pt x="2" y="82011"/>
                  </a:cubicBezTo>
                  <a:cubicBezTo>
                    <a:pt x="-284" y="128683"/>
                    <a:pt x="36863" y="166117"/>
                    <a:pt x="83345" y="166212"/>
                  </a:cubicBezTo>
                  <a:close/>
                  <a:moveTo>
                    <a:pt x="82869" y="47530"/>
                  </a:moveTo>
                  <a:cubicBezTo>
                    <a:pt x="102681" y="47530"/>
                    <a:pt x="118778" y="63628"/>
                    <a:pt x="118683" y="83344"/>
                  </a:cubicBezTo>
                  <a:cubicBezTo>
                    <a:pt x="118683" y="102775"/>
                    <a:pt x="102681" y="118682"/>
                    <a:pt x="83250" y="118777"/>
                  </a:cubicBezTo>
                  <a:cubicBezTo>
                    <a:pt x="63533" y="118777"/>
                    <a:pt x="47436" y="102775"/>
                    <a:pt x="47436" y="82963"/>
                  </a:cubicBezTo>
                  <a:cubicBezTo>
                    <a:pt x="47436" y="63628"/>
                    <a:pt x="63533" y="47530"/>
                    <a:pt x="82869" y="47530"/>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830" name="Google Shape;830;g20567942dc2_1_0">
            <a:hlinkClick r:id="rId11" action="ppaction://hlinksldjump"/>
          </p:cNvPr>
          <p:cNvSpPr txBox="1"/>
          <p:nvPr/>
        </p:nvSpPr>
        <p:spPr>
          <a:xfrm>
            <a:off x="869326" y="4837550"/>
            <a:ext cx="9093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Impact</a:t>
            </a:r>
            <a:endParaRPr sz="1400" b="0" i="0" u="none" strike="noStrike" cap="none">
              <a:solidFill>
                <a:srgbClr val="000000"/>
              </a:solidFill>
              <a:latin typeface="Arial"/>
              <a:ea typeface="Arial"/>
              <a:cs typeface="Arial"/>
              <a:sym typeface="Arial"/>
            </a:endParaRPr>
          </a:p>
        </p:txBody>
      </p:sp>
      <p:grpSp>
        <p:nvGrpSpPr>
          <p:cNvPr id="831" name="Google Shape;831;g20567942dc2_1_0"/>
          <p:cNvGrpSpPr/>
          <p:nvPr/>
        </p:nvGrpSpPr>
        <p:grpSpPr>
          <a:xfrm>
            <a:off x="431068" y="4863579"/>
            <a:ext cx="207645" cy="207714"/>
            <a:chOff x="6124575" y="3380359"/>
            <a:chExt cx="468618" cy="468774"/>
          </a:xfrm>
        </p:grpSpPr>
        <p:sp>
          <p:nvSpPr>
            <p:cNvPr id="832" name="Google Shape;832;g20567942dc2_1_0">
              <a:hlinkClick r:id="rId11" action="ppaction://hlinksldjump"/>
            </p:cNvPr>
            <p:cNvSpPr/>
            <p:nvPr/>
          </p:nvSpPr>
          <p:spPr>
            <a:xfrm>
              <a:off x="6124575" y="3380359"/>
              <a:ext cx="468618" cy="468774"/>
            </a:xfrm>
            <a:custGeom>
              <a:avLst/>
              <a:gdLst/>
              <a:ahLst/>
              <a:cxnLst/>
              <a:rect l="l" t="t" r="r" b="b"/>
              <a:pathLst>
                <a:path w="468618" h="468774" extrusionOk="0">
                  <a:moveTo>
                    <a:pt x="468523" y="56377"/>
                  </a:moveTo>
                  <a:cubicBezTo>
                    <a:pt x="468523" y="53329"/>
                    <a:pt x="468523" y="50186"/>
                    <a:pt x="467951" y="47138"/>
                  </a:cubicBezTo>
                  <a:cubicBezTo>
                    <a:pt x="463094" y="18849"/>
                    <a:pt x="441567" y="466"/>
                    <a:pt x="412706" y="85"/>
                  </a:cubicBezTo>
                  <a:cubicBezTo>
                    <a:pt x="391561" y="-106"/>
                    <a:pt x="370415" y="85"/>
                    <a:pt x="349270" y="85"/>
                  </a:cubicBezTo>
                  <a:cubicBezTo>
                    <a:pt x="329744" y="85"/>
                    <a:pt x="310217" y="85"/>
                    <a:pt x="290691" y="85"/>
                  </a:cubicBezTo>
                  <a:cubicBezTo>
                    <a:pt x="259640" y="-106"/>
                    <a:pt x="233446" y="10943"/>
                    <a:pt x="211538" y="32946"/>
                  </a:cubicBezTo>
                  <a:cubicBezTo>
                    <a:pt x="146959" y="97716"/>
                    <a:pt x="82379" y="162391"/>
                    <a:pt x="17800" y="227065"/>
                  </a:cubicBezTo>
                  <a:cubicBezTo>
                    <a:pt x="-5917" y="250878"/>
                    <a:pt x="-5917" y="284120"/>
                    <a:pt x="17705" y="307837"/>
                  </a:cubicBezTo>
                  <a:cubicBezTo>
                    <a:pt x="65234" y="355558"/>
                    <a:pt x="112859" y="403183"/>
                    <a:pt x="160484" y="450808"/>
                  </a:cubicBezTo>
                  <a:cubicBezTo>
                    <a:pt x="184392" y="474715"/>
                    <a:pt x="217539" y="474811"/>
                    <a:pt x="241542" y="450808"/>
                  </a:cubicBezTo>
                  <a:cubicBezTo>
                    <a:pt x="306407" y="386133"/>
                    <a:pt x="371177" y="321363"/>
                    <a:pt x="435947" y="256688"/>
                  </a:cubicBezTo>
                  <a:cubicBezTo>
                    <a:pt x="457664" y="234971"/>
                    <a:pt x="468713" y="208777"/>
                    <a:pt x="468618" y="177916"/>
                  </a:cubicBezTo>
                  <a:cubicBezTo>
                    <a:pt x="468523" y="137435"/>
                    <a:pt x="468618" y="96859"/>
                    <a:pt x="468618" y="56377"/>
                  </a:cubicBezTo>
                  <a:close/>
                  <a:moveTo>
                    <a:pt x="409944" y="230875"/>
                  </a:moveTo>
                  <a:cubicBezTo>
                    <a:pt x="345174" y="295455"/>
                    <a:pt x="280595" y="360034"/>
                    <a:pt x="215920" y="424709"/>
                  </a:cubicBezTo>
                  <a:cubicBezTo>
                    <a:pt x="206014" y="434615"/>
                    <a:pt x="196013" y="434615"/>
                    <a:pt x="186202" y="424709"/>
                  </a:cubicBezTo>
                  <a:cubicBezTo>
                    <a:pt x="139053" y="377560"/>
                    <a:pt x="92000" y="330316"/>
                    <a:pt x="44851" y="283168"/>
                  </a:cubicBezTo>
                  <a:cubicBezTo>
                    <a:pt x="33707" y="272023"/>
                    <a:pt x="33802" y="262879"/>
                    <a:pt x="44851" y="251735"/>
                  </a:cubicBezTo>
                  <a:cubicBezTo>
                    <a:pt x="108764" y="187727"/>
                    <a:pt x="172676" y="123814"/>
                    <a:pt x="236494" y="59711"/>
                  </a:cubicBezTo>
                  <a:cubicBezTo>
                    <a:pt x="252020" y="44090"/>
                    <a:pt x="270403" y="36375"/>
                    <a:pt x="292406" y="36565"/>
                  </a:cubicBezTo>
                  <a:cubicBezTo>
                    <a:pt x="331744" y="36756"/>
                    <a:pt x="371082" y="36565"/>
                    <a:pt x="410516" y="36565"/>
                  </a:cubicBezTo>
                  <a:cubicBezTo>
                    <a:pt x="425184" y="36565"/>
                    <a:pt x="432233" y="43709"/>
                    <a:pt x="432233" y="58473"/>
                  </a:cubicBezTo>
                  <a:cubicBezTo>
                    <a:pt x="432233" y="78666"/>
                    <a:pt x="432233" y="98859"/>
                    <a:pt x="432233" y="118957"/>
                  </a:cubicBezTo>
                  <a:cubicBezTo>
                    <a:pt x="432233" y="138292"/>
                    <a:pt x="432233" y="157628"/>
                    <a:pt x="432233" y="177059"/>
                  </a:cubicBezTo>
                  <a:cubicBezTo>
                    <a:pt x="432233" y="198109"/>
                    <a:pt x="424994" y="216016"/>
                    <a:pt x="410039" y="230875"/>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833" name="Google Shape;833;g20567942dc2_1_0">
              <a:hlinkClick r:id="rId11" action="ppaction://hlinksldjump"/>
            </p:cNvPr>
            <p:cNvSpPr/>
            <p:nvPr/>
          </p:nvSpPr>
          <p:spPr>
            <a:xfrm>
              <a:off x="6405646" y="3456453"/>
              <a:ext cx="109824" cy="109728"/>
            </a:xfrm>
            <a:custGeom>
              <a:avLst/>
              <a:gdLst/>
              <a:ahLst/>
              <a:cxnLst/>
              <a:rect l="l" t="t" r="r" b="b"/>
              <a:pathLst>
                <a:path w="109824" h="109728" extrusionOk="0">
                  <a:moveTo>
                    <a:pt x="55055" y="0"/>
                  </a:moveTo>
                  <a:cubicBezTo>
                    <a:pt x="24765" y="-95"/>
                    <a:pt x="95" y="24480"/>
                    <a:pt x="0" y="54674"/>
                  </a:cubicBezTo>
                  <a:cubicBezTo>
                    <a:pt x="0" y="84868"/>
                    <a:pt x="24575" y="109633"/>
                    <a:pt x="54769" y="109728"/>
                  </a:cubicBezTo>
                  <a:cubicBezTo>
                    <a:pt x="85058" y="109728"/>
                    <a:pt x="109633" y="85344"/>
                    <a:pt x="109823" y="55055"/>
                  </a:cubicBezTo>
                  <a:cubicBezTo>
                    <a:pt x="110014" y="24861"/>
                    <a:pt x="85344" y="191"/>
                    <a:pt x="55055" y="96"/>
                  </a:cubicBezTo>
                  <a:close/>
                  <a:moveTo>
                    <a:pt x="54673" y="73152"/>
                  </a:moveTo>
                  <a:cubicBezTo>
                    <a:pt x="44577" y="72962"/>
                    <a:pt x="36576" y="64675"/>
                    <a:pt x="36671" y="54579"/>
                  </a:cubicBezTo>
                  <a:cubicBezTo>
                    <a:pt x="36766" y="44482"/>
                    <a:pt x="45053" y="36386"/>
                    <a:pt x="55150" y="36481"/>
                  </a:cubicBezTo>
                  <a:cubicBezTo>
                    <a:pt x="65151" y="36576"/>
                    <a:pt x="73247" y="44958"/>
                    <a:pt x="73152" y="55055"/>
                  </a:cubicBezTo>
                  <a:cubicBezTo>
                    <a:pt x="73057" y="65151"/>
                    <a:pt x="64675" y="73248"/>
                    <a:pt x="54673" y="7315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834" name="Google Shape;834;g20567942dc2_1_0">
            <a:hlinkClick r:id="rId12" action="ppaction://hlinksldjump"/>
          </p:cNvPr>
          <p:cNvSpPr txBox="1"/>
          <p:nvPr/>
        </p:nvSpPr>
        <p:spPr>
          <a:xfrm>
            <a:off x="869325" y="5290325"/>
            <a:ext cx="12939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Future Work</a:t>
            </a:r>
            <a:endParaRPr sz="1400" b="0" i="0" u="none" strike="noStrike" cap="none">
              <a:solidFill>
                <a:srgbClr val="000000"/>
              </a:solidFill>
              <a:latin typeface="Arial"/>
              <a:ea typeface="Arial"/>
              <a:cs typeface="Arial"/>
              <a:sym typeface="Arial"/>
            </a:endParaRPr>
          </a:p>
        </p:txBody>
      </p:sp>
      <p:sp>
        <p:nvSpPr>
          <p:cNvPr id="835" name="Google Shape;835;g20567942dc2_1_0">
            <a:hlinkClick r:id="rId12" action="ppaction://hlinksldjump"/>
          </p:cNvPr>
          <p:cNvSpPr/>
          <p:nvPr/>
        </p:nvSpPr>
        <p:spPr>
          <a:xfrm>
            <a:off x="436263" y="5292935"/>
            <a:ext cx="199004" cy="198993"/>
          </a:xfrm>
          <a:custGeom>
            <a:avLst/>
            <a:gdLst/>
            <a:ahLst/>
            <a:cxnLst/>
            <a:rect l="l" t="t" r="r" b="b"/>
            <a:pathLst>
              <a:path w="692188" h="692149" extrusionOk="0">
                <a:moveTo>
                  <a:pt x="676275" y="478060"/>
                </a:moveTo>
                <a:cubicBezTo>
                  <a:pt x="606266" y="450056"/>
                  <a:pt x="536258" y="422053"/>
                  <a:pt x="466154" y="394049"/>
                </a:cubicBezTo>
                <a:cubicBezTo>
                  <a:pt x="450247" y="387668"/>
                  <a:pt x="440531" y="392049"/>
                  <a:pt x="434150" y="407956"/>
                </a:cubicBezTo>
                <a:cubicBezTo>
                  <a:pt x="423005" y="435864"/>
                  <a:pt x="411575" y="463677"/>
                  <a:pt x="400907" y="491871"/>
                </a:cubicBezTo>
                <a:cubicBezTo>
                  <a:pt x="398431" y="498443"/>
                  <a:pt x="395288" y="499491"/>
                  <a:pt x="389096" y="498729"/>
                </a:cubicBezTo>
                <a:cubicBezTo>
                  <a:pt x="342138" y="493205"/>
                  <a:pt x="300609" y="475393"/>
                  <a:pt x="265462" y="443675"/>
                </a:cubicBezTo>
                <a:cubicBezTo>
                  <a:pt x="223456" y="405765"/>
                  <a:pt x="199739" y="358235"/>
                  <a:pt x="193453" y="302038"/>
                </a:cubicBezTo>
                <a:cubicBezTo>
                  <a:pt x="192881" y="296609"/>
                  <a:pt x="194024" y="293942"/>
                  <a:pt x="199644" y="291751"/>
                </a:cubicBezTo>
                <a:cubicBezTo>
                  <a:pt x="227933" y="280892"/>
                  <a:pt x="255937" y="269462"/>
                  <a:pt x="284131" y="258223"/>
                </a:cubicBezTo>
                <a:cubicBezTo>
                  <a:pt x="300323" y="251746"/>
                  <a:pt x="304514" y="242030"/>
                  <a:pt x="298037" y="225647"/>
                </a:cubicBezTo>
                <a:cubicBezTo>
                  <a:pt x="270415" y="156686"/>
                  <a:pt x="242697" y="87725"/>
                  <a:pt x="215360" y="18669"/>
                </a:cubicBezTo>
                <a:cubicBezTo>
                  <a:pt x="211931" y="10096"/>
                  <a:pt x="207645" y="3239"/>
                  <a:pt x="198787" y="0"/>
                </a:cubicBezTo>
                <a:lnTo>
                  <a:pt x="192024" y="0"/>
                </a:lnTo>
                <a:cubicBezTo>
                  <a:pt x="189357" y="2000"/>
                  <a:pt x="186595" y="2191"/>
                  <a:pt x="183928" y="0"/>
                </a:cubicBezTo>
                <a:lnTo>
                  <a:pt x="174498" y="0"/>
                </a:lnTo>
                <a:cubicBezTo>
                  <a:pt x="167069" y="1619"/>
                  <a:pt x="159353" y="953"/>
                  <a:pt x="151924" y="2858"/>
                </a:cubicBezTo>
                <a:cubicBezTo>
                  <a:pt x="86582" y="18860"/>
                  <a:pt x="40291" y="57531"/>
                  <a:pt x="13335" y="119063"/>
                </a:cubicBezTo>
                <a:cubicBezTo>
                  <a:pt x="5810" y="136303"/>
                  <a:pt x="1524" y="154400"/>
                  <a:pt x="0" y="173069"/>
                </a:cubicBezTo>
                <a:lnTo>
                  <a:pt x="0" y="181166"/>
                </a:lnTo>
                <a:cubicBezTo>
                  <a:pt x="1143" y="183833"/>
                  <a:pt x="1143" y="186595"/>
                  <a:pt x="0" y="189262"/>
                </a:cubicBezTo>
                <a:lnTo>
                  <a:pt x="0" y="198692"/>
                </a:lnTo>
                <a:cubicBezTo>
                  <a:pt x="1143" y="201835"/>
                  <a:pt x="1143" y="204978"/>
                  <a:pt x="0" y="208121"/>
                </a:cubicBezTo>
                <a:lnTo>
                  <a:pt x="0" y="212217"/>
                </a:lnTo>
                <a:cubicBezTo>
                  <a:pt x="953" y="213074"/>
                  <a:pt x="667" y="214122"/>
                  <a:pt x="667" y="215170"/>
                </a:cubicBezTo>
                <a:cubicBezTo>
                  <a:pt x="667" y="215932"/>
                  <a:pt x="667" y="216789"/>
                  <a:pt x="667" y="217551"/>
                </a:cubicBezTo>
                <a:cubicBezTo>
                  <a:pt x="667" y="218313"/>
                  <a:pt x="667" y="219170"/>
                  <a:pt x="667" y="219932"/>
                </a:cubicBezTo>
                <a:cubicBezTo>
                  <a:pt x="667" y="220980"/>
                  <a:pt x="857" y="222123"/>
                  <a:pt x="0" y="222885"/>
                </a:cubicBezTo>
                <a:lnTo>
                  <a:pt x="0" y="228314"/>
                </a:lnTo>
                <a:cubicBezTo>
                  <a:pt x="2477" y="229553"/>
                  <a:pt x="1334" y="231934"/>
                  <a:pt x="1429" y="233648"/>
                </a:cubicBezTo>
                <a:cubicBezTo>
                  <a:pt x="7239" y="300990"/>
                  <a:pt x="24479" y="365189"/>
                  <a:pt x="56769" y="424625"/>
                </a:cubicBezTo>
                <a:cubicBezTo>
                  <a:pt x="132017" y="563213"/>
                  <a:pt x="246983" y="649605"/>
                  <a:pt x="401479" y="682371"/>
                </a:cubicBezTo>
                <a:cubicBezTo>
                  <a:pt x="439674" y="690467"/>
                  <a:pt x="478536" y="694373"/>
                  <a:pt x="517589" y="690848"/>
                </a:cubicBezTo>
                <a:cubicBezTo>
                  <a:pt x="614267" y="682276"/>
                  <a:pt x="690848" y="599218"/>
                  <a:pt x="692182" y="501968"/>
                </a:cubicBezTo>
                <a:cubicBezTo>
                  <a:pt x="692372" y="488537"/>
                  <a:pt x="688562" y="482632"/>
                  <a:pt x="676180" y="477679"/>
                </a:cubicBezTo>
                <a:close/>
                <a:moveTo>
                  <a:pt x="650367" y="520065"/>
                </a:moveTo>
                <a:cubicBezTo>
                  <a:pt x="642366" y="579215"/>
                  <a:pt x="596837" y="630936"/>
                  <a:pt x="538925" y="646271"/>
                </a:cubicBezTo>
                <a:cubicBezTo>
                  <a:pt x="523399" y="650367"/>
                  <a:pt x="507587" y="652272"/>
                  <a:pt x="493014" y="651701"/>
                </a:cubicBezTo>
                <a:cubicBezTo>
                  <a:pt x="292418" y="650653"/>
                  <a:pt x="113348" y="513683"/>
                  <a:pt x="58103" y="320421"/>
                </a:cubicBezTo>
                <a:cubicBezTo>
                  <a:pt x="46387" y="279273"/>
                  <a:pt x="40481" y="237268"/>
                  <a:pt x="40577" y="194405"/>
                </a:cubicBezTo>
                <a:cubicBezTo>
                  <a:pt x="40672" y="117920"/>
                  <a:pt x="95726" y="53912"/>
                  <a:pt x="171164" y="42101"/>
                </a:cubicBezTo>
                <a:cubicBezTo>
                  <a:pt x="177641" y="41053"/>
                  <a:pt x="181261" y="41910"/>
                  <a:pt x="184023" y="49149"/>
                </a:cubicBezTo>
                <a:cubicBezTo>
                  <a:pt x="206407" y="106204"/>
                  <a:pt x="229267" y="163163"/>
                  <a:pt x="252222" y="219932"/>
                </a:cubicBezTo>
                <a:cubicBezTo>
                  <a:pt x="254318" y="225076"/>
                  <a:pt x="253651" y="226790"/>
                  <a:pt x="248317" y="228886"/>
                </a:cubicBezTo>
                <a:cubicBezTo>
                  <a:pt x="221266" y="239268"/>
                  <a:pt x="194501" y="250222"/>
                  <a:pt x="167545" y="260985"/>
                </a:cubicBezTo>
                <a:cubicBezTo>
                  <a:pt x="156305" y="265462"/>
                  <a:pt x="151638" y="271939"/>
                  <a:pt x="152114" y="283559"/>
                </a:cubicBezTo>
                <a:cubicBezTo>
                  <a:pt x="156877" y="392906"/>
                  <a:pt x="208979" y="471202"/>
                  <a:pt x="307467" y="518255"/>
                </a:cubicBezTo>
                <a:cubicBezTo>
                  <a:pt x="339757" y="533686"/>
                  <a:pt x="374523" y="539877"/>
                  <a:pt x="410242" y="540163"/>
                </a:cubicBezTo>
                <a:cubicBezTo>
                  <a:pt x="420719" y="540163"/>
                  <a:pt x="427292" y="534543"/>
                  <a:pt x="431101" y="525018"/>
                </a:cubicBezTo>
                <a:cubicBezTo>
                  <a:pt x="441865" y="497872"/>
                  <a:pt x="452819" y="470821"/>
                  <a:pt x="463487" y="443675"/>
                </a:cubicBezTo>
                <a:cubicBezTo>
                  <a:pt x="465392" y="438912"/>
                  <a:pt x="467011" y="437864"/>
                  <a:pt x="471964" y="439865"/>
                </a:cubicBezTo>
                <a:cubicBezTo>
                  <a:pt x="529019" y="462915"/>
                  <a:pt x="586073" y="485775"/>
                  <a:pt x="643319" y="508349"/>
                </a:cubicBezTo>
                <a:cubicBezTo>
                  <a:pt x="649510" y="510826"/>
                  <a:pt x="651129" y="513683"/>
                  <a:pt x="650272" y="520065"/>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836" name="Google Shape;836;g20567942dc2_1_0">
            <a:hlinkClick r:id="rId10" action="ppaction://hlinksldjump"/>
          </p:cNvPr>
          <p:cNvSpPr txBox="1"/>
          <p:nvPr/>
        </p:nvSpPr>
        <p:spPr>
          <a:xfrm>
            <a:off x="854000" y="846400"/>
            <a:ext cx="15240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C1C1C1"/>
                </a:solidFill>
                <a:latin typeface="Poppins Medium"/>
                <a:ea typeface="Poppins Medium"/>
                <a:cs typeface="Poppins Medium"/>
                <a:sym typeface="Poppins Medium"/>
              </a:rPr>
              <a:t>Featured Artists</a:t>
            </a:r>
            <a:endParaRPr sz="1400" b="0" i="0" u="none" strike="noStrike" cap="none">
              <a:solidFill>
                <a:srgbClr val="C1C1C1"/>
              </a:solidFill>
              <a:latin typeface="Arial"/>
              <a:ea typeface="Arial"/>
              <a:cs typeface="Arial"/>
              <a:sym typeface="Arial"/>
            </a:endParaRPr>
          </a:p>
        </p:txBody>
      </p:sp>
      <p:sp>
        <p:nvSpPr>
          <p:cNvPr id="837" name="Google Shape;837;g20567942dc2_1_0">
            <a:hlinkClick r:id="rId10" action="ppaction://hlinksldjump"/>
          </p:cNvPr>
          <p:cNvSpPr/>
          <p:nvPr/>
        </p:nvSpPr>
        <p:spPr>
          <a:xfrm>
            <a:off x="401629" y="850344"/>
            <a:ext cx="204823" cy="203534"/>
          </a:xfrm>
          <a:custGeom>
            <a:avLst/>
            <a:gdLst/>
            <a:ahLst/>
            <a:cxnLst/>
            <a:rect l="l" t="t" r="r" b="b"/>
            <a:pathLst>
              <a:path w="535484" h="532115" extrusionOk="0">
                <a:moveTo>
                  <a:pt x="535467" y="325659"/>
                </a:moveTo>
                <a:cubicBezTo>
                  <a:pt x="535467" y="373361"/>
                  <a:pt x="535467" y="421062"/>
                  <a:pt x="535467" y="468764"/>
                </a:cubicBezTo>
                <a:cubicBezTo>
                  <a:pt x="535467" y="506826"/>
                  <a:pt x="510308" y="532051"/>
                  <a:pt x="472362" y="532084"/>
                </a:cubicBezTo>
                <a:cubicBezTo>
                  <a:pt x="441389" y="532101"/>
                  <a:pt x="410416" y="532118"/>
                  <a:pt x="379443" y="532084"/>
                </a:cubicBezTo>
                <a:cubicBezTo>
                  <a:pt x="353853" y="532051"/>
                  <a:pt x="337224" y="515439"/>
                  <a:pt x="337191" y="489882"/>
                </a:cubicBezTo>
                <a:cubicBezTo>
                  <a:pt x="337158" y="455398"/>
                  <a:pt x="337191" y="420913"/>
                  <a:pt x="337191" y="386429"/>
                </a:cubicBezTo>
                <a:cubicBezTo>
                  <a:pt x="337191" y="371307"/>
                  <a:pt x="329473" y="363555"/>
                  <a:pt x="314400" y="363555"/>
                </a:cubicBezTo>
                <a:cubicBezTo>
                  <a:pt x="283212" y="363555"/>
                  <a:pt x="252040" y="363539"/>
                  <a:pt x="220852" y="363555"/>
                </a:cubicBezTo>
                <a:cubicBezTo>
                  <a:pt x="206127" y="363555"/>
                  <a:pt x="198409" y="371323"/>
                  <a:pt x="198393" y="386114"/>
                </a:cubicBezTo>
                <a:cubicBezTo>
                  <a:pt x="198376" y="420599"/>
                  <a:pt x="198409" y="455083"/>
                  <a:pt x="198393" y="489567"/>
                </a:cubicBezTo>
                <a:cubicBezTo>
                  <a:pt x="198376" y="515538"/>
                  <a:pt x="181813" y="532068"/>
                  <a:pt x="155825" y="532084"/>
                </a:cubicBezTo>
                <a:cubicBezTo>
                  <a:pt x="124637" y="532118"/>
                  <a:pt x="93465" y="532134"/>
                  <a:pt x="62277" y="532084"/>
                </a:cubicBezTo>
                <a:cubicBezTo>
                  <a:pt x="25573" y="532018"/>
                  <a:pt x="99" y="506461"/>
                  <a:pt x="83" y="469691"/>
                </a:cubicBezTo>
                <a:cubicBezTo>
                  <a:pt x="50" y="373046"/>
                  <a:pt x="149" y="276401"/>
                  <a:pt x="0" y="179772"/>
                </a:cubicBezTo>
                <a:cubicBezTo>
                  <a:pt x="-33" y="162215"/>
                  <a:pt x="7288" y="149544"/>
                  <a:pt x="22277" y="140584"/>
                </a:cubicBezTo>
                <a:cubicBezTo>
                  <a:pt x="96728" y="96062"/>
                  <a:pt x="171080" y="51375"/>
                  <a:pt x="245448" y="6737"/>
                </a:cubicBezTo>
                <a:cubicBezTo>
                  <a:pt x="260239" y="-2140"/>
                  <a:pt x="275030" y="-2306"/>
                  <a:pt x="289854" y="6605"/>
                </a:cubicBezTo>
                <a:cubicBezTo>
                  <a:pt x="364752" y="51541"/>
                  <a:pt x="439650" y="96493"/>
                  <a:pt x="514548" y="141412"/>
                </a:cubicBezTo>
                <a:cubicBezTo>
                  <a:pt x="528693" y="149892"/>
                  <a:pt x="535501" y="162364"/>
                  <a:pt x="535484" y="178844"/>
                </a:cubicBezTo>
                <a:cubicBezTo>
                  <a:pt x="535418" y="227788"/>
                  <a:pt x="535451" y="276732"/>
                  <a:pt x="535451" y="325676"/>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838" name="Google Shape;838;g20567942dc2_1_0">
            <a:hlinkClick r:id="rId6" action="ppaction://hlinksldjump"/>
          </p:cNvPr>
          <p:cNvSpPr txBox="1"/>
          <p:nvPr/>
        </p:nvSpPr>
        <p:spPr>
          <a:xfrm>
            <a:off x="869348" y="1751799"/>
            <a:ext cx="7986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Agenda</a:t>
            </a:r>
            <a:endParaRPr sz="1400" b="0" i="0" u="none" strike="noStrike" cap="none">
              <a:solidFill>
                <a:srgbClr val="000000"/>
              </a:solidFill>
              <a:latin typeface="Arial"/>
              <a:ea typeface="Arial"/>
              <a:cs typeface="Arial"/>
              <a:sym typeface="Arial"/>
            </a:endParaRPr>
          </a:p>
        </p:txBody>
      </p:sp>
      <p:grpSp>
        <p:nvGrpSpPr>
          <p:cNvPr id="839" name="Google Shape;839;g20567942dc2_1_0"/>
          <p:cNvGrpSpPr/>
          <p:nvPr/>
        </p:nvGrpSpPr>
        <p:grpSpPr>
          <a:xfrm>
            <a:off x="431322" y="1764517"/>
            <a:ext cx="177883" cy="206002"/>
            <a:chOff x="431322" y="1764517"/>
            <a:chExt cx="177883" cy="206002"/>
          </a:xfrm>
        </p:grpSpPr>
        <p:sp>
          <p:nvSpPr>
            <p:cNvPr id="840" name="Google Shape;840;g20567942dc2_1_0">
              <a:hlinkClick r:id="rId10" action="ppaction://hlinksldjump"/>
            </p:cNvPr>
            <p:cNvSpPr/>
            <p:nvPr/>
          </p:nvSpPr>
          <p:spPr>
            <a:xfrm>
              <a:off x="431322" y="1765205"/>
              <a:ext cx="16048" cy="204882"/>
            </a:xfrm>
            <a:custGeom>
              <a:avLst/>
              <a:gdLst/>
              <a:ahLst/>
              <a:cxnLst/>
              <a:rect l="l" t="t" r="r" b="b"/>
              <a:pathLst>
                <a:path w="84464" h="1078327" extrusionOk="0">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841" name="Google Shape;841;g20567942dc2_1_0">
              <a:hlinkClick r:id="rId10" action="ppaction://hlinksldjump"/>
            </p:cNvPr>
            <p:cNvSpPr/>
            <p:nvPr/>
          </p:nvSpPr>
          <p:spPr>
            <a:xfrm>
              <a:off x="469291" y="1765205"/>
              <a:ext cx="16048" cy="204882"/>
            </a:xfrm>
            <a:custGeom>
              <a:avLst/>
              <a:gdLst/>
              <a:ahLst/>
              <a:cxnLst/>
              <a:rect l="l" t="t" r="r" b="b"/>
              <a:pathLst>
                <a:path w="84464" h="1078327" extrusionOk="0">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842" name="Google Shape;842;g20567942dc2_1_0">
              <a:hlinkClick r:id="rId10" action="ppaction://hlinksldjump"/>
            </p:cNvPr>
            <p:cNvSpPr/>
            <p:nvPr/>
          </p:nvSpPr>
          <p:spPr>
            <a:xfrm>
              <a:off x="509599" y="1764517"/>
              <a:ext cx="99606" cy="206002"/>
            </a:xfrm>
            <a:custGeom>
              <a:avLst/>
              <a:gdLst/>
              <a:ahLst/>
              <a:cxnLst/>
              <a:rect l="l" t="t" r="r" b="b"/>
              <a:pathLst>
                <a:path w="524241" h="1084222" extrusionOk="0">
                  <a:moveTo>
                    <a:pt x="482010" y="1083659"/>
                  </a:moveTo>
                  <a:lnTo>
                    <a:pt x="42232" y="1083659"/>
                  </a:lnTo>
                  <a:cubicBezTo>
                    <a:pt x="19145" y="1083659"/>
                    <a:pt x="0" y="1064514"/>
                    <a:pt x="0" y="1041427"/>
                  </a:cubicBezTo>
                  <a:lnTo>
                    <a:pt x="0" y="41933"/>
                  </a:lnTo>
                  <a:cubicBezTo>
                    <a:pt x="0" y="27293"/>
                    <a:pt x="7320" y="13778"/>
                    <a:pt x="19708" y="6458"/>
                  </a:cubicBezTo>
                  <a:cubicBezTo>
                    <a:pt x="31533" y="-1425"/>
                    <a:pt x="47300" y="-1988"/>
                    <a:pt x="60251" y="4206"/>
                  </a:cubicBezTo>
                  <a:lnTo>
                    <a:pt x="500029" y="213114"/>
                  </a:lnTo>
                  <a:cubicBezTo>
                    <a:pt x="514669" y="219871"/>
                    <a:pt x="524242" y="235075"/>
                    <a:pt x="524242" y="251405"/>
                  </a:cubicBezTo>
                  <a:lnTo>
                    <a:pt x="524242" y="1041990"/>
                  </a:lnTo>
                  <a:cubicBezTo>
                    <a:pt x="524242" y="1065077"/>
                    <a:pt x="505096" y="1084222"/>
                    <a:pt x="482010" y="1084222"/>
                  </a:cubicBezTo>
                  <a:close/>
                  <a:moveTo>
                    <a:pt x="84464" y="999195"/>
                  </a:moveTo>
                  <a:lnTo>
                    <a:pt x="439777" y="999195"/>
                  </a:lnTo>
                  <a:lnTo>
                    <a:pt x="439777" y="277307"/>
                  </a:lnTo>
                  <a:lnTo>
                    <a:pt x="84464" y="108941"/>
                  </a:lnTo>
                  <a:lnTo>
                    <a:pt x="84464" y="999195"/>
                  </a:ln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pic>
        <p:nvPicPr>
          <p:cNvPr id="843" name="Google Shape;843;g20567942dc2_1_0"/>
          <p:cNvPicPr preferRelativeResize="0"/>
          <p:nvPr/>
        </p:nvPicPr>
        <p:blipFill rotWithShape="1">
          <a:blip r:embed="rId13">
            <a:alphaModFix/>
          </a:blip>
          <a:srcRect/>
          <a:stretch/>
        </p:blipFill>
        <p:spPr>
          <a:xfrm>
            <a:off x="3386012" y="1568850"/>
            <a:ext cx="3293676" cy="4984175"/>
          </a:xfrm>
          <a:prstGeom prst="rect">
            <a:avLst/>
          </a:prstGeom>
          <a:noFill/>
          <a:ln>
            <a:noFill/>
          </a:ln>
        </p:spPr>
      </p:pic>
      <p:pic>
        <p:nvPicPr>
          <p:cNvPr id="844" name="Google Shape;844;g20567942dc2_1_0"/>
          <p:cNvPicPr preferRelativeResize="0"/>
          <p:nvPr/>
        </p:nvPicPr>
        <p:blipFill rotWithShape="1">
          <a:blip r:embed="rId14">
            <a:alphaModFix/>
          </a:blip>
          <a:srcRect/>
          <a:stretch/>
        </p:blipFill>
        <p:spPr>
          <a:xfrm>
            <a:off x="7081125" y="1569750"/>
            <a:ext cx="4863225" cy="4982374"/>
          </a:xfrm>
          <a:prstGeom prst="rect">
            <a:avLst/>
          </a:prstGeom>
          <a:noFill/>
          <a:ln>
            <a:noFill/>
          </a:ln>
        </p:spPr>
      </p:pic>
      <p:sp>
        <p:nvSpPr>
          <p:cNvPr id="845" name="Google Shape;845;g20567942dc2_1_0"/>
          <p:cNvSpPr txBox="1"/>
          <p:nvPr/>
        </p:nvSpPr>
        <p:spPr>
          <a:xfrm>
            <a:off x="9179452" y="328925"/>
            <a:ext cx="10110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chemeClr val="lt1"/>
                </a:solidFill>
                <a:latin typeface="Poppins Medium"/>
                <a:ea typeface="Poppins Medium"/>
                <a:cs typeface="Poppins Medium"/>
                <a:sym typeface="Poppins Medium"/>
              </a:rPr>
              <a:t>Premium</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231A32"/>
            </a:gs>
            <a:gs pos="73000">
              <a:srgbClr val="121212"/>
            </a:gs>
            <a:gs pos="100000">
              <a:srgbClr val="121212"/>
            </a:gs>
          </a:gsLst>
          <a:lin ang="5400012" scaled="0"/>
        </a:gradFill>
        <a:effectLst/>
      </p:bgPr>
    </p:bg>
    <p:spTree>
      <p:nvGrpSpPr>
        <p:cNvPr id="1" name="Shape 849"/>
        <p:cNvGrpSpPr/>
        <p:nvPr/>
      </p:nvGrpSpPr>
      <p:grpSpPr>
        <a:xfrm>
          <a:off x="0" y="0"/>
          <a:ext cx="0" cy="0"/>
          <a:chOff x="0" y="0"/>
          <a:chExt cx="0" cy="0"/>
        </a:xfrm>
      </p:grpSpPr>
      <p:sp>
        <p:nvSpPr>
          <p:cNvPr id="850" name="Google Shape;850;g189210b80ee_3_424"/>
          <p:cNvSpPr/>
          <p:nvPr/>
        </p:nvSpPr>
        <p:spPr>
          <a:xfrm>
            <a:off x="0" y="0"/>
            <a:ext cx="3008700" cy="68580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851" name="Google Shape;851;g189210b80ee_3_424"/>
          <p:cNvGrpSpPr/>
          <p:nvPr/>
        </p:nvGrpSpPr>
        <p:grpSpPr>
          <a:xfrm>
            <a:off x="400070" y="221666"/>
            <a:ext cx="361219" cy="70242"/>
            <a:chOff x="249382" y="221673"/>
            <a:chExt cx="234497" cy="45600"/>
          </a:xfrm>
        </p:grpSpPr>
        <p:sp>
          <p:nvSpPr>
            <p:cNvPr id="852" name="Google Shape;852;g189210b80ee_3_424"/>
            <p:cNvSpPr/>
            <p:nvPr/>
          </p:nvSpPr>
          <p:spPr>
            <a:xfrm>
              <a:off x="249382" y="221673"/>
              <a:ext cx="45600" cy="45600"/>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853" name="Google Shape;853;g189210b80ee_3_424"/>
            <p:cNvSpPr/>
            <p:nvPr/>
          </p:nvSpPr>
          <p:spPr>
            <a:xfrm>
              <a:off x="344632" y="221673"/>
              <a:ext cx="45600" cy="45600"/>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854" name="Google Shape;854;g189210b80ee_3_424"/>
            <p:cNvSpPr/>
            <p:nvPr/>
          </p:nvSpPr>
          <p:spPr>
            <a:xfrm>
              <a:off x="438279" y="221673"/>
              <a:ext cx="45600" cy="45600"/>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nvGrpSpPr>
          <p:cNvPr id="855" name="Google Shape;855;g189210b80ee_3_424"/>
          <p:cNvGrpSpPr/>
          <p:nvPr/>
        </p:nvGrpSpPr>
        <p:grpSpPr>
          <a:xfrm>
            <a:off x="3258464" y="292131"/>
            <a:ext cx="297955" cy="297955"/>
            <a:chOff x="8892506" y="664914"/>
            <a:chExt cx="209400" cy="209400"/>
          </a:xfrm>
        </p:grpSpPr>
        <p:sp>
          <p:nvSpPr>
            <p:cNvPr id="856" name="Google Shape;856;g189210b80ee_3_424">
              <a:hlinkClick r:id="" action="ppaction://hlinkshowjump?jump=previousslide"/>
            </p:cNvPr>
            <p:cNvSpPr/>
            <p:nvPr/>
          </p:nvSpPr>
          <p:spPr>
            <a:xfrm>
              <a:off x="8892506" y="664914"/>
              <a:ext cx="209400" cy="209400"/>
            </a:xfrm>
            <a:prstGeom prst="ellipse">
              <a:avLst/>
            </a:prstGeom>
            <a:solidFill>
              <a:srgbClr val="0A070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857" name="Google Shape;857;g189210b80ee_3_424" descr="Caret Left with solid fill">
              <a:hlinkClick r:id="" action="ppaction://hlinkshowjump?jump=previousslide"/>
            </p:cNvPr>
            <p:cNvSpPr/>
            <p:nvPr/>
          </p:nvSpPr>
          <p:spPr>
            <a:xfrm>
              <a:off x="8960350" y="717942"/>
              <a:ext cx="59580" cy="103609"/>
            </a:xfrm>
            <a:custGeom>
              <a:avLst/>
              <a:gdLst/>
              <a:ahLst/>
              <a:cxnLst/>
              <a:rect l="l" t="t" r="r" b="b"/>
              <a:pathLst>
                <a:path w="309505" h="538229" extrusionOk="0">
                  <a:moveTo>
                    <a:pt x="269081" y="538229"/>
                  </a:moveTo>
                  <a:lnTo>
                    <a:pt x="0" y="269091"/>
                  </a:lnTo>
                  <a:lnTo>
                    <a:pt x="269081" y="0"/>
                  </a:lnTo>
                  <a:lnTo>
                    <a:pt x="309496" y="40405"/>
                  </a:lnTo>
                  <a:lnTo>
                    <a:pt x="80810" y="269091"/>
                  </a:lnTo>
                  <a:lnTo>
                    <a:pt x="309505" y="497824"/>
                  </a:lnTo>
                  <a:lnTo>
                    <a:pt x="269081" y="538229"/>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nvGrpSpPr>
          <p:cNvPr id="858" name="Google Shape;858;g189210b80ee_3_424"/>
          <p:cNvGrpSpPr/>
          <p:nvPr/>
        </p:nvGrpSpPr>
        <p:grpSpPr>
          <a:xfrm flipH="1">
            <a:off x="3665524" y="292131"/>
            <a:ext cx="297955" cy="297955"/>
            <a:chOff x="8892506" y="664914"/>
            <a:chExt cx="209400" cy="209400"/>
          </a:xfrm>
        </p:grpSpPr>
        <p:sp>
          <p:nvSpPr>
            <p:cNvPr id="859" name="Google Shape;859;g189210b80ee_3_424">
              <a:hlinkClick r:id="" action="ppaction://hlinkshowjump?jump=nextslide"/>
            </p:cNvPr>
            <p:cNvSpPr/>
            <p:nvPr/>
          </p:nvSpPr>
          <p:spPr>
            <a:xfrm>
              <a:off x="8892506" y="664914"/>
              <a:ext cx="209400" cy="209400"/>
            </a:xfrm>
            <a:prstGeom prst="ellipse">
              <a:avLst/>
            </a:prstGeom>
            <a:solidFill>
              <a:srgbClr val="120D1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860" name="Google Shape;860;g189210b80ee_3_424" descr="Caret Left with solid fill">
              <a:hlinkClick r:id="" action="ppaction://hlinkshowjump?jump=nextslide"/>
            </p:cNvPr>
            <p:cNvSpPr/>
            <p:nvPr/>
          </p:nvSpPr>
          <p:spPr>
            <a:xfrm>
              <a:off x="8960350" y="717942"/>
              <a:ext cx="59580" cy="103609"/>
            </a:xfrm>
            <a:custGeom>
              <a:avLst/>
              <a:gdLst/>
              <a:ahLst/>
              <a:cxnLst/>
              <a:rect l="l" t="t" r="r" b="b"/>
              <a:pathLst>
                <a:path w="309505" h="538229" extrusionOk="0">
                  <a:moveTo>
                    <a:pt x="269081" y="538229"/>
                  </a:moveTo>
                  <a:lnTo>
                    <a:pt x="0" y="269091"/>
                  </a:lnTo>
                  <a:lnTo>
                    <a:pt x="269081" y="0"/>
                  </a:lnTo>
                  <a:lnTo>
                    <a:pt x="309496" y="40405"/>
                  </a:lnTo>
                  <a:lnTo>
                    <a:pt x="80810" y="269091"/>
                  </a:lnTo>
                  <a:lnTo>
                    <a:pt x="309505" y="497824"/>
                  </a:lnTo>
                  <a:lnTo>
                    <a:pt x="269081" y="538229"/>
                  </a:ln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861" name="Google Shape;861;g189210b80ee_3_424"/>
          <p:cNvSpPr/>
          <p:nvPr/>
        </p:nvSpPr>
        <p:spPr>
          <a:xfrm>
            <a:off x="9104466" y="294121"/>
            <a:ext cx="1011000" cy="297900"/>
          </a:xfrm>
          <a:prstGeom prst="roundRect">
            <a:avLst>
              <a:gd name="adj" fmla="val 50000"/>
            </a:avLst>
          </a:prstGeom>
          <a:noFill/>
          <a:ln w="9525"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862" name="Google Shape;862;g189210b80ee_3_424"/>
          <p:cNvSpPr/>
          <p:nvPr/>
        </p:nvSpPr>
        <p:spPr>
          <a:xfrm>
            <a:off x="10428440" y="294121"/>
            <a:ext cx="1363500" cy="297900"/>
          </a:xfrm>
          <a:prstGeom prst="roundRect">
            <a:avLst>
              <a:gd name="adj" fmla="val 50000"/>
            </a:avLst>
          </a:prstGeom>
          <a:solidFill>
            <a:srgbClr val="0A080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863" name="Google Shape;863;g189210b80ee_3_424"/>
          <p:cNvSpPr txBox="1"/>
          <p:nvPr/>
        </p:nvSpPr>
        <p:spPr>
          <a:xfrm>
            <a:off x="10659597" y="328923"/>
            <a:ext cx="9093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chemeClr val="lt1"/>
                </a:solidFill>
                <a:latin typeface="Poppins Medium"/>
                <a:ea typeface="Poppins Medium"/>
                <a:cs typeface="Poppins Medium"/>
                <a:sym typeface="Poppins Medium"/>
              </a:rPr>
              <a:t>Alex</a:t>
            </a:r>
            <a:endParaRPr sz="1400" b="0" i="0" u="none" strike="noStrike" cap="none">
              <a:solidFill>
                <a:srgbClr val="000000"/>
              </a:solidFill>
              <a:latin typeface="Arial"/>
              <a:ea typeface="Arial"/>
              <a:cs typeface="Arial"/>
              <a:sym typeface="Arial"/>
            </a:endParaRPr>
          </a:p>
        </p:txBody>
      </p:sp>
      <p:sp>
        <p:nvSpPr>
          <p:cNvPr id="864" name="Google Shape;864;g189210b80ee_3_424"/>
          <p:cNvSpPr/>
          <p:nvPr/>
        </p:nvSpPr>
        <p:spPr>
          <a:xfrm>
            <a:off x="10465928" y="322008"/>
            <a:ext cx="238200" cy="238200"/>
          </a:xfrm>
          <a:prstGeom prst="ellipse">
            <a:avLst/>
          </a:prstGeom>
          <a:solidFill>
            <a:srgbClr val="55555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865" name="Google Shape;865;g189210b80ee_3_424"/>
          <p:cNvSpPr/>
          <p:nvPr/>
        </p:nvSpPr>
        <p:spPr>
          <a:xfrm>
            <a:off x="10526959" y="377048"/>
            <a:ext cx="116064" cy="128047"/>
          </a:xfrm>
          <a:custGeom>
            <a:avLst/>
            <a:gdLst/>
            <a:ahLst/>
            <a:cxnLst/>
            <a:rect l="l" t="t" r="r" b="b"/>
            <a:pathLst>
              <a:path w="116064" h="128047" extrusionOk="0">
                <a:moveTo>
                  <a:pt x="115527" y="108391"/>
                </a:moveTo>
                <a:cubicBezTo>
                  <a:pt x="113261" y="93389"/>
                  <a:pt x="106280" y="81019"/>
                  <a:pt x="94646" y="71344"/>
                </a:cubicBezTo>
                <a:cubicBezTo>
                  <a:pt x="90176" y="67609"/>
                  <a:pt x="85154" y="64731"/>
                  <a:pt x="79582" y="62465"/>
                </a:cubicBezTo>
                <a:cubicBezTo>
                  <a:pt x="95932" y="49177"/>
                  <a:pt x="96973" y="26153"/>
                  <a:pt x="84052" y="11702"/>
                </a:cubicBezTo>
                <a:cubicBezTo>
                  <a:pt x="71315" y="-2627"/>
                  <a:pt x="49516" y="-3974"/>
                  <a:pt x="35187" y="8640"/>
                </a:cubicBezTo>
                <a:cubicBezTo>
                  <a:pt x="27900" y="15070"/>
                  <a:pt x="23859" y="23214"/>
                  <a:pt x="23308" y="32889"/>
                </a:cubicBezTo>
                <a:cubicBezTo>
                  <a:pt x="22696" y="44891"/>
                  <a:pt x="27288" y="54689"/>
                  <a:pt x="36534" y="62404"/>
                </a:cubicBezTo>
                <a:cubicBezTo>
                  <a:pt x="36106" y="62588"/>
                  <a:pt x="35800" y="62771"/>
                  <a:pt x="35432" y="62894"/>
                </a:cubicBezTo>
                <a:cubicBezTo>
                  <a:pt x="20981" y="69201"/>
                  <a:pt x="10694" y="79611"/>
                  <a:pt x="4448" y="94123"/>
                </a:cubicBezTo>
                <a:cubicBezTo>
                  <a:pt x="529" y="103370"/>
                  <a:pt x="-329" y="112984"/>
                  <a:pt x="100" y="122842"/>
                </a:cubicBezTo>
                <a:cubicBezTo>
                  <a:pt x="100" y="124189"/>
                  <a:pt x="712" y="125292"/>
                  <a:pt x="1631" y="126210"/>
                </a:cubicBezTo>
                <a:cubicBezTo>
                  <a:pt x="2917" y="127557"/>
                  <a:pt x="4570" y="128047"/>
                  <a:pt x="6407" y="128047"/>
                </a:cubicBezTo>
                <a:cubicBezTo>
                  <a:pt x="40821" y="128047"/>
                  <a:pt x="75234" y="128047"/>
                  <a:pt x="109648" y="128047"/>
                </a:cubicBezTo>
                <a:cubicBezTo>
                  <a:pt x="110077" y="128047"/>
                  <a:pt x="110567" y="128047"/>
                  <a:pt x="110995" y="127986"/>
                </a:cubicBezTo>
                <a:cubicBezTo>
                  <a:pt x="113935" y="127557"/>
                  <a:pt x="116016" y="125414"/>
                  <a:pt x="116016" y="122475"/>
                </a:cubicBezTo>
                <a:cubicBezTo>
                  <a:pt x="116078" y="117760"/>
                  <a:pt x="116200" y="113045"/>
                  <a:pt x="115465" y="108330"/>
                </a:cubicBezTo>
                <a:close/>
                <a:moveTo>
                  <a:pt x="34881" y="35094"/>
                </a:moveTo>
                <a:cubicBezTo>
                  <a:pt x="34881" y="22234"/>
                  <a:pt x="45107" y="11763"/>
                  <a:pt x="57721" y="11702"/>
                </a:cubicBezTo>
                <a:cubicBezTo>
                  <a:pt x="70764" y="11641"/>
                  <a:pt x="81174" y="21928"/>
                  <a:pt x="81235" y="34971"/>
                </a:cubicBezTo>
                <a:cubicBezTo>
                  <a:pt x="81297" y="47769"/>
                  <a:pt x="70826" y="58240"/>
                  <a:pt x="57966" y="58240"/>
                </a:cubicBezTo>
                <a:cubicBezTo>
                  <a:pt x="45291" y="58240"/>
                  <a:pt x="34881" y="47769"/>
                  <a:pt x="34881" y="35094"/>
                </a:cubicBezTo>
                <a:close/>
                <a:moveTo>
                  <a:pt x="103280" y="116413"/>
                </a:moveTo>
                <a:cubicBezTo>
                  <a:pt x="88155" y="116413"/>
                  <a:pt x="73091" y="116413"/>
                  <a:pt x="57966" y="116413"/>
                </a:cubicBezTo>
                <a:cubicBezTo>
                  <a:pt x="42842" y="116413"/>
                  <a:pt x="28023" y="116413"/>
                  <a:pt x="13082" y="116413"/>
                </a:cubicBezTo>
                <a:cubicBezTo>
                  <a:pt x="11918" y="116413"/>
                  <a:pt x="11551" y="116229"/>
                  <a:pt x="11612" y="114943"/>
                </a:cubicBezTo>
                <a:cubicBezTo>
                  <a:pt x="13021" y="94797"/>
                  <a:pt x="22879" y="80529"/>
                  <a:pt x="41494" y="72936"/>
                </a:cubicBezTo>
                <a:cubicBezTo>
                  <a:pt x="67274" y="62465"/>
                  <a:pt x="97156" y="78509"/>
                  <a:pt x="103219" y="105697"/>
                </a:cubicBezTo>
                <a:cubicBezTo>
                  <a:pt x="103892" y="108820"/>
                  <a:pt x="104259" y="111943"/>
                  <a:pt x="104443" y="115127"/>
                </a:cubicBezTo>
                <a:cubicBezTo>
                  <a:pt x="104504" y="116229"/>
                  <a:pt x="104198" y="116351"/>
                  <a:pt x="103219" y="11635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866" name="Google Shape;866;g189210b80ee_3_424"/>
          <p:cNvSpPr/>
          <p:nvPr/>
        </p:nvSpPr>
        <p:spPr>
          <a:xfrm rot="3603483">
            <a:off x="11583188" y="388300"/>
            <a:ext cx="86552" cy="74459"/>
          </a:xfrm>
          <a:prstGeom prst="triangle">
            <a:avLst>
              <a:gd name="adj" fmla="val 50000"/>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867" name="Google Shape;867;g189210b80ee_3_424">
            <a:hlinkClick r:id="rId3" action="ppaction://hlinksldjump"/>
          </p:cNvPr>
          <p:cNvSpPr txBox="1"/>
          <p:nvPr/>
        </p:nvSpPr>
        <p:spPr>
          <a:xfrm>
            <a:off x="869323" y="845770"/>
            <a:ext cx="9189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1ED760"/>
                </a:solidFill>
                <a:latin typeface="Poppins Medium"/>
                <a:ea typeface="Poppins Medium"/>
                <a:cs typeface="Poppins Medium"/>
                <a:sym typeface="Poppins Medium"/>
              </a:rPr>
              <a:t>Welcome</a:t>
            </a:r>
            <a:endParaRPr sz="1400" b="0" i="0" u="none" strike="noStrike" cap="none">
              <a:solidFill>
                <a:srgbClr val="000000"/>
              </a:solidFill>
              <a:latin typeface="Arial"/>
              <a:ea typeface="Arial"/>
              <a:cs typeface="Arial"/>
              <a:sym typeface="Arial"/>
            </a:endParaRPr>
          </a:p>
        </p:txBody>
      </p:sp>
      <p:sp>
        <p:nvSpPr>
          <p:cNvPr id="868" name="Google Shape;868;g189210b80ee_3_424">
            <a:hlinkClick r:id="rId3" action="ppaction://hlinksldjump"/>
          </p:cNvPr>
          <p:cNvSpPr/>
          <p:nvPr/>
        </p:nvSpPr>
        <p:spPr>
          <a:xfrm>
            <a:off x="400079" y="837919"/>
            <a:ext cx="204823" cy="203534"/>
          </a:xfrm>
          <a:custGeom>
            <a:avLst/>
            <a:gdLst/>
            <a:ahLst/>
            <a:cxnLst/>
            <a:rect l="l" t="t" r="r" b="b"/>
            <a:pathLst>
              <a:path w="535484" h="532115" extrusionOk="0">
                <a:moveTo>
                  <a:pt x="535467" y="325659"/>
                </a:moveTo>
                <a:cubicBezTo>
                  <a:pt x="535467" y="373361"/>
                  <a:pt x="535467" y="421062"/>
                  <a:pt x="535467" y="468764"/>
                </a:cubicBezTo>
                <a:cubicBezTo>
                  <a:pt x="535467" y="506826"/>
                  <a:pt x="510308" y="532051"/>
                  <a:pt x="472362" y="532084"/>
                </a:cubicBezTo>
                <a:cubicBezTo>
                  <a:pt x="441389" y="532101"/>
                  <a:pt x="410416" y="532118"/>
                  <a:pt x="379443" y="532084"/>
                </a:cubicBezTo>
                <a:cubicBezTo>
                  <a:pt x="353853" y="532051"/>
                  <a:pt x="337224" y="515439"/>
                  <a:pt x="337191" y="489882"/>
                </a:cubicBezTo>
                <a:cubicBezTo>
                  <a:pt x="337158" y="455398"/>
                  <a:pt x="337191" y="420913"/>
                  <a:pt x="337191" y="386429"/>
                </a:cubicBezTo>
                <a:cubicBezTo>
                  <a:pt x="337191" y="371307"/>
                  <a:pt x="329473" y="363555"/>
                  <a:pt x="314400" y="363555"/>
                </a:cubicBezTo>
                <a:cubicBezTo>
                  <a:pt x="283212" y="363555"/>
                  <a:pt x="252040" y="363539"/>
                  <a:pt x="220852" y="363555"/>
                </a:cubicBezTo>
                <a:cubicBezTo>
                  <a:pt x="206127" y="363555"/>
                  <a:pt x="198409" y="371323"/>
                  <a:pt x="198393" y="386114"/>
                </a:cubicBezTo>
                <a:cubicBezTo>
                  <a:pt x="198376" y="420599"/>
                  <a:pt x="198409" y="455083"/>
                  <a:pt x="198393" y="489567"/>
                </a:cubicBezTo>
                <a:cubicBezTo>
                  <a:pt x="198376" y="515538"/>
                  <a:pt x="181813" y="532068"/>
                  <a:pt x="155825" y="532084"/>
                </a:cubicBezTo>
                <a:cubicBezTo>
                  <a:pt x="124637" y="532118"/>
                  <a:pt x="93465" y="532134"/>
                  <a:pt x="62277" y="532084"/>
                </a:cubicBezTo>
                <a:cubicBezTo>
                  <a:pt x="25573" y="532018"/>
                  <a:pt x="99" y="506461"/>
                  <a:pt x="83" y="469691"/>
                </a:cubicBezTo>
                <a:cubicBezTo>
                  <a:pt x="50" y="373046"/>
                  <a:pt x="149" y="276401"/>
                  <a:pt x="0" y="179772"/>
                </a:cubicBezTo>
                <a:cubicBezTo>
                  <a:pt x="-33" y="162215"/>
                  <a:pt x="7288" y="149544"/>
                  <a:pt x="22277" y="140584"/>
                </a:cubicBezTo>
                <a:cubicBezTo>
                  <a:pt x="96728" y="96062"/>
                  <a:pt x="171080" y="51375"/>
                  <a:pt x="245448" y="6737"/>
                </a:cubicBezTo>
                <a:cubicBezTo>
                  <a:pt x="260239" y="-2140"/>
                  <a:pt x="275030" y="-2306"/>
                  <a:pt x="289854" y="6605"/>
                </a:cubicBezTo>
                <a:cubicBezTo>
                  <a:pt x="364752" y="51541"/>
                  <a:pt x="439650" y="96493"/>
                  <a:pt x="514548" y="141412"/>
                </a:cubicBezTo>
                <a:cubicBezTo>
                  <a:pt x="528693" y="149892"/>
                  <a:pt x="535501" y="162364"/>
                  <a:pt x="535484" y="178844"/>
                </a:cubicBezTo>
                <a:cubicBezTo>
                  <a:pt x="535418" y="227788"/>
                  <a:pt x="535451" y="276732"/>
                  <a:pt x="535451" y="325676"/>
                </a:cubicBezTo>
                <a:close/>
              </a:path>
            </a:pathLst>
          </a:custGeom>
          <a:solidFill>
            <a:srgbClr val="1ED76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869" name="Google Shape;869;g189210b80ee_3_424">
            <a:hlinkClick r:id="rId4" action="ppaction://hlinksldjump"/>
          </p:cNvPr>
          <p:cNvSpPr txBox="1"/>
          <p:nvPr/>
        </p:nvSpPr>
        <p:spPr>
          <a:xfrm>
            <a:off x="869323" y="1302704"/>
            <a:ext cx="8787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About Us</a:t>
            </a:r>
            <a:endParaRPr sz="1400" b="0" i="0" u="none" strike="noStrike" cap="none">
              <a:solidFill>
                <a:srgbClr val="000000"/>
              </a:solidFill>
              <a:latin typeface="Arial"/>
              <a:ea typeface="Arial"/>
              <a:cs typeface="Arial"/>
              <a:sym typeface="Arial"/>
            </a:endParaRPr>
          </a:p>
        </p:txBody>
      </p:sp>
      <p:sp>
        <p:nvSpPr>
          <p:cNvPr id="870" name="Google Shape;870;g189210b80ee_3_424">
            <a:hlinkClick r:id="rId4" action="ppaction://hlinksldjump"/>
          </p:cNvPr>
          <p:cNvSpPr/>
          <p:nvPr/>
        </p:nvSpPr>
        <p:spPr>
          <a:xfrm>
            <a:off x="405478" y="1294855"/>
            <a:ext cx="198920" cy="205975"/>
          </a:xfrm>
          <a:custGeom>
            <a:avLst/>
            <a:gdLst/>
            <a:ahLst/>
            <a:cxnLst/>
            <a:rect l="l" t="t" r="r" b="b"/>
            <a:pathLst>
              <a:path w="3788950" h="3923333" extrusionOk="0">
                <a:moveTo>
                  <a:pt x="3715304" y="3556921"/>
                </a:moveTo>
                <a:cubicBezTo>
                  <a:pt x="3417934" y="3247644"/>
                  <a:pt x="3120754" y="2938177"/>
                  <a:pt x="2822431" y="2629852"/>
                </a:cubicBezTo>
                <a:cubicBezTo>
                  <a:pt x="2800618" y="2607278"/>
                  <a:pt x="2801380" y="2594896"/>
                  <a:pt x="2820430" y="2571845"/>
                </a:cubicBezTo>
                <a:cubicBezTo>
                  <a:pt x="2925872" y="2444020"/>
                  <a:pt x="3006740" y="2301240"/>
                  <a:pt x="3065128" y="2146459"/>
                </a:cubicBezTo>
                <a:cubicBezTo>
                  <a:pt x="3164950" y="1881950"/>
                  <a:pt x="3194668" y="1608868"/>
                  <a:pt x="3148186" y="1330071"/>
                </a:cubicBezTo>
                <a:cubicBezTo>
                  <a:pt x="3084749" y="949643"/>
                  <a:pt x="2904060" y="632936"/>
                  <a:pt x="2612214" y="381476"/>
                </a:cubicBezTo>
                <a:cubicBezTo>
                  <a:pt x="2402569" y="200787"/>
                  <a:pt x="2160824" y="83630"/>
                  <a:pt x="1888600" y="29432"/>
                </a:cubicBezTo>
                <a:cubicBezTo>
                  <a:pt x="1832116" y="18193"/>
                  <a:pt x="1773823" y="17336"/>
                  <a:pt x="1718483" y="0"/>
                </a:cubicBezTo>
                <a:lnTo>
                  <a:pt x="1695528" y="0"/>
                </a:lnTo>
                <a:cubicBezTo>
                  <a:pt x="1688765" y="6668"/>
                  <a:pt x="1680288" y="2953"/>
                  <a:pt x="1672573" y="3905"/>
                </a:cubicBezTo>
                <a:cubicBezTo>
                  <a:pt x="1664857" y="2858"/>
                  <a:pt x="1656285" y="6572"/>
                  <a:pt x="1649617" y="0"/>
                </a:cubicBezTo>
                <a:lnTo>
                  <a:pt x="1511695" y="0"/>
                </a:lnTo>
                <a:cubicBezTo>
                  <a:pt x="1507123" y="5048"/>
                  <a:pt x="1501027" y="3715"/>
                  <a:pt x="1495312" y="3905"/>
                </a:cubicBezTo>
                <a:cubicBezTo>
                  <a:pt x="1490931" y="3905"/>
                  <a:pt x="1486549" y="3905"/>
                  <a:pt x="1482073" y="3905"/>
                </a:cubicBezTo>
                <a:cubicBezTo>
                  <a:pt x="1476358" y="3619"/>
                  <a:pt x="1470262" y="4953"/>
                  <a:pt x="1465690" y="0"/>
                </a:cubicBezTo>
                <a:lnTo>
                  <a:pt x="1442734" y="0"/>
                </a:lnTo>
                <a:cubicBezTo>
                  <a:pt x="1422256" y="14764"/>
                  <a:pt x="1397491" y="11240"/>
                  <a:pt x="1374726" y="14288"/>
                </a:cubicBezTo>
                <a:cubicBezTo>
                  <a:pt x="1123456" y="46958"/>
                  <a:pt x="894475" y="137827"/>
                  <a:pt x="686926" y="281369"/>
                </a:cubicBezTo>
                <a:cubicBezTo>
                  <a:pt x="446705" y="447485"/>
                  <a:pt x="265635" y="664464"/>
                  <a:pt x="143429" y="930402"/>
                </a:cubicBezTo>
                <a:cubicBezTo>
                  <a:pt x="11317" y="1218057"/>
                  <a:pt x="-29069" y="1519142"/>
                  <a:pt x="20366" y="1830229"/>
                </a:cubicBezTo>
                <a:cubicBezTo>
                  <a:pt x="79516" y="2202275"/>
                  <a:pt x="252967" y="2514886"/>
                  <a:pt x="534145" y="2766251"/>
                </a:cubicBezTo>
                <a:cubicBezTo>
                  <a:pt x="764269" y="2971895"/>
                  <a:pt x="1032112" y="3102293"/>
                  <a:pt x="1337102" y="3148298"/>
                </a:cubicBezTo>
                <a:cubicBezTo>
                  <a:pt x="1741724" y="3209354"/>
                  <a:pt x="2118057" y="3128963"/>
                  <a:pt x="2460385" y="2901791"/>
                </a:cubicBezTo>
                <a:cubicBezTo>
                  <a:pt x="2485722" y="2885027"/>
                  <a:pt x="2498009" y="2886456"/>
                  <a:pt x="2519059" y="2908364"/>
                </a:cubicBezTo>
                <a:cubicBezTo>
                  <a:pt x="2817383" y="3220212"/>
                  <a:pt x="3116944" y="3531013"/>
                  <a:pt x="3416219" y="3842004"/>
                </a:cubicBezTo>
                <a:cubicBezTo>
                  <a:pt x="3426792" y="3853053"/>
                  <a:pt x="3437841" y="3863721"/>
                  <a:pt x="3449461" y="3873722"/>
                </a:cubicBezTo>
                <a:cubicBezTo>
                  <a:pt x="3547950" y="3958304"/>
                  <a:pt x="3698635" y="3931444"/>
                  <a:pt x="3761786" y="3818192"/>
                </a:cubicBezTo>
                <a:cubicBezTo>
                  <a:pt x="3810078" y="3731609"/>
                  <a:pt x="3793600" y="3638360"/>
                  <a:pt x="3715400" y="3557016"/>
                </a:cubicBezTo>
                <a:close/>
                <a:moveTo>
                  <a:pt x="1586086" y="2754535"/>
                </a:moveTo>
                <a:cubicBezTo>
                  <a:pt x="944291" y="2758059"/>
                  <a:pt x="415273" y="2229517"/>
                  <a:pt x="414701" y="1584389"/>
                </a:cubicBezTo>
                <a:cubicBezTo>
                  <a:pt x="414225" y="939832"/>
                  <a:pt x="941434" y="412623"/>
                  <a:pt x="1585609" y="413480"/>
                </a:cubicBezTo>
                <a:cubicBezTo>
                  <a:pt x="2230738" y="414337"/>
                  <a:pt x="2758137" y="943261"/>
                  <a:pt x="2754803" y="1585817"/>
                </a:cubicBezTo>
                <a:cubicBezTo>
                  <a:pt x="2751469" y="2232374"/>
                  <a:pt x="2232833" y="2750915"/>
                  <a:pt x="1586086" y="275444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871" name="Google Shape;871;g189210b80ee_3_424">
            <a:hlinkClick r:id="rId5" action="ppaction://hlinksldjump"/>
          </p:cNvPr>
          <p:cNvSpPr txBox="1"/>
          <p:nvPr/>
        </p:nvSpPr>
        <p:spPr>
          <a:xfrm>
            <a:off x="869323" y="1751789"/>
            <a:ext cx="10710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Agenda</a:t>
            </a:r>
            <a:endParaRPr sz="1400" b="0" i="0" u="none" strike="noStrike" cap="none">
              <a:solidFill>
                <a:srgbClr val="000000"/>
              </a:solidFill>
              <a:latin typeface="Arial"/>
              <a:ea typeface="Arial"/>
              <a:cs typeface="Arial"/>
              <a:sym typeface="Arial"/>
            </a:endParaRPr>
          </a:p>
        </p:txBody>
      </p:sp>
      <p:grpSp>
        <p:nvGrpSpPr>
          <p:cNvPr id="872" name="Google Shape;872;g189210b80ee_3_424"/>
          <p:cNvGrpSpPr/>
          <p:nvPr/>
        </p:nvGrpSpPr>
        <p:grpSpPr>
          <a:xfrm>
            <a:off x="431322" y="1764517"/>
            <a:ext cx="177883" cy="206002"/>
            <a:chOff x="431322" y="1764517"/>
            <a:chExt cx="177883" cy="206002"/>
          </a:xfrm>
        </p:grpSpPr>
        <p:sp>
          <p:nvSpPr>
            <p:cNvPr id="873" name="Google Shape;873;g189210b80ee_3_424">
              <a:hlinkClick r:id="rId5" action="ppaction://hlinksldjump"/>
            </p:cNvPr>
            <p:cNvSpPr/>
            <p:nvPr/>
          </p:nvSpPr>
          <p:spPr>
            <a:xfrm>
              <a:off x="431322" y="1765205"/>
              <a:ext cx="16048" cy="204882"/>
            </a:xfrm>
            <a:custGeom>
              <a:avLst/>
              <a:gdLst/>
              <a:ahLst/>
              <a:cxnLst/>
              <a:rect l="l" t="t" r="r" b="b"/>
              <a:pathLst>
                <a:path w="84464" h="1078327" extrusionOk="0">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874" name="Google Shape;874;g189210b80ee_3_424">
              <a:hlinkClick r:id="rId5" action="ppaction://hlinksldjump"/>
            </p:cNvPr>
            <p:cNvSpPr/>
            <p:nvPr/>
          </p:nvSpPr>
          <p:spPr>
            <a:xfrm>
              <a:off x="469291" y="1765205"/>
              <a:ext cx="16048" cy="204882"/>
            </a:xfrm>
            <a:custGeom>
              <a:avLst/>
              <a:gdLst/>
              <a:ahLst/>
              <a:cxnLst/>
              <a:rect l="l" t="t" r="r" b="b"/>
              <a:pathLst>
                <a:path w="84464" h="1078327" extrusionOk="0">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875" name="Google Shape;875;g189210b80ee_3_424">
              <a:hlinkClick r:id="rId5" action="ppaction://hlinksldjump"/>
            </p:cNvPr>
            <p:cNvSpPr/>
            <p:nvPr/>
          </p:nvSpPr>
          <p:spPr>
            <a:xfrm>
              <a:off x="509599" y="1764517"/>
              <a:ext cx="99606" cy="206002"/>
            </a:xfrm>
            <a:custGeom>
              <a:avLst/>
              <a:gdLst/>
              <a:ahLst/>
              <a:cxnLst/>
              <a:rect l="l" t="t" r="r" b="b"/>
              <a:pathLst>
                <a:path w="524241" h="1084222" extrusionOk="0">
                  <a:moveTo>
                    <a:pt x="482010" y="1083659"/>
                  </a:moveTo>
                  <a:lnTo>
                    <a:pt x="42232" y="1083659"/>
                  </a:lnTo>
                  <a:cubicBezTo>
                    <a:pt x="19145" y="1083659"/>
                    <a:pt x="0" y="1064514"/>
                    <a:pt x="0" y="1041427"/>
                  </a:cubicBezTo>
                  <a:lnTo>
                    <a:pt x="0" y="41933"/>
                  </a:lnTo>
                  <a:cubicBezTo>
                    <a:pt x="0" y="27293"/>
                    <a:pt x="7320" y="13778"/>
                    <a:pt x="19708" y="6458"/>
                  </a:cubicBezTo>
                  <a:cubicBezTo>
                    <a:pt x="31533" y="-1425"/>
                    <a:pt x="47300" y="-1988"/>
                    <a:pt x="60251" y="4206"/>
                  </a:cubicBezTo>
                  <a:lnTo>
                    <a:pt x="500029" y="213114"/>
                  </a:lnTo>
                  <a:cubicBezTo>
                    <a:pt x="514669" y="219871"/>
                    <a:pt x="524242" y="235075"/>
                    <a:pt x="524242" y="251405"/>
                  </a:cubicBezTo>
                  <a:lnTo>
                    <a:pt x="524242" y="1041990"/>
                  </a:lnTo>
                  <a:cubicBezTo>
                    <a:pt x="524242" y="1065077"/>
                    <a:pt x="505096" y="1084222"/>
                    <a:pt x="482010" y="1084222"/>
                  </a:cubicBezTo>
                  <a:close/>
                  <a:moveTo>
                    <a:pt x="84464" y="999195"/>
                  </a:moveTo>
                  <a:lnTo>
                    <a:pt x="439777" y="999195"/>
                  </a:lnTo>
                  <a:lnTo>
                    <a:pt x="439777" y="277307"/>
                  </a:lnTo>
                  <a:lnTo>
                    <a:pt x="84464" y="108941"/>
                  </a:lnTo>
                  <a:lnTo>
                    <a:pt x="84464" y="999195"/>
                  </a:ln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876" name="Google Shape;876;g189210b80ee_3_424">
            <a:hlinkClick r:id="rId6" action="ppaction://hlinksldjump"/>
          </p:cNvPr>
          <p:cNvSpPr txBox="1"/>
          <p:nvPr/>
        </p:nvSpPr>
        <p:spPr>
          <a:xfrm>
            <a:off x="869323" y="2200874"/>
            <a:ext cx="7986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Agenda</a:t>
            </a:r>
            <a:endParaRPr sz="1400" b="0" i="0" u="none" strike="noStrike" cap="none">
              <a:solidFill>
                <a:srgbClr val="000000"/>
              </a:solidFill>
              <a:latin typeface="Arial"/>
              <a:ea typeface="Arial"/>
              <a:cs typeface="Arial"/>
              <a:sym typeface="Arial"/>
            </a:endParaRPr>
          </a:p>
        </p:txBody>
      </p:sp>
      <p:grpSp>
        <p:nvGrpSpPr>
          <p:cNvPr id="877" name="Google Shape;877;g189210b80ee_3_424"/>
          <p:cNvGrpSpPr/>
          <p:nvPr/>
        </p:nvGrpSpPr>
        <p:grpSpPr>
          <a:xfrm>
            <a:off x="431322" y="2214773"/>
            <a:ext cx="203700" cy="203700"/>
            <a:chOff x="431322" y="2214773"/>
            <a:chExt cx="203700" cy="203700"/>
          </a:xfrm>
        </p:grpSpPr>
        <p:sp>
          <p:nvSpPr>
            <p:cNvPr id="878" name="Google Shape;878;g189210b80ee_3_424">
              <a:hlinkClick r:id="rId6" action="ppaction://hlinksldjump"/>
            </p:cNvPr>
            <p:cNvSpPr/>
            <p:nvPr/>
          </p:nvSpPr>
          <p:spPr>
            <a:xfrm>
              <a:off x="431322" y="2214773"/>
              <a:ext cx="203700" cy="203700"/>
            </a:xfrm>
            <a:prstGeom prst="roundRect">
              <a:avLst>
                <a:gd name="adj" fmla="val 12600"/>
              </a:avLst>
            </a:prstGeom>
            <a:solidFill>
              <a:srgbClr val="C1C1C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879" name="Google Shape;879;g189210b80ee_3_424" descr="Add with solid fill">
              <a:hlinkClick r:id="rId6" action="ppaction://hlinksldjump"/>
            </p:cNvPr>
            <p:cNvPicPr preferRelativeResize="0"/>
            <p:nvPr/>
          </p:nvPicPr>
          <p:blipFill rotWithShape="1">
            <a:blip r:embed="rId7">
              <a:alphaModFix/>
            </a:blip>
            <a:srcRect/>
            <a:stretch/>
          </p:blipFill>
          <p:spPr>
            <a:xfrm>
              <a:off x="472263" y="2255714"/>
              <a:ext cx="121788" cy="121788"/>
            </a:xfrm>
            <a:prstGeom prst="rect">
              <a:avLst/>
            </a:prstGeom>
            <a:noFill/>
            <a:ln>
              <a:noFill/>
            </a:ln>
          </p:spPr>
        </p:pic>
      </p:grpSp>
      <p:grpSp>
        <p:nvGrpSpPr>
          <p:cNvPr id="880" name="Google Shape;880;g189210b80ee_3_424"/>
          <p:cNvGrpSpPr/>
          <p:nvPr/>
        </p:nvGrpSpPr>
        <p:grpSpPr>
          <a:xfrm>
            <a:off x="431336" y="2660278"/>
            <a:ext cx="203692" cy="203692"/>
            <a:chOff x="431321" y="3254199"/>
            <a:chExt cx="265500" cy="265500"/>
          </a:xfrm>
        </p:grpSpPr>
        <p:sp>
          <p:nvSpPr>
            <p:cNvPr id="881" name="Google Shape;881;g189210b80ee_3_424">
              <a:hlinkClick r:id="rId8" action="ppaction://hlinksldjump"/>
            </p:cNvPr>
            <p:cNvSpPr/>
            <p:nvPr/>
          </p:nvSpPr>
          <p:spPr>
            <a:xfrm>
              <a:off x="431321" y="3254199"/>
              <a:ext cx="265500" cy="265500"/>
            </a:xfrm>
            <a:prstGeom prst="roundRect">
              <a:avLst>
                <a:gd name="adj" fmla="val 12600"/>
              </a:avLst>
            </a:prstGeom>
            <a:gradFill>
              <a:gsLst>
                <a:gs pos="0">
                  <a:srgbClr val="4224B0"/>
                </a:gs>
                <a:gs pos="11000">
                  <a:srgbClr val="4224B0"/>
                </a:gs>
                <a:gs pos="100000">
                  <a:srgbClr val="7F93A0"/>
                </a:gs>
              </a:gsLst>
              <a:lin ang="2700006"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882" name="Google Shape;882;g189210b80ee_3_424" descr="Heart with solid fill">
              <a:hlinkClick r:id="rId8" action="ppaction://hlinksldjump"/>
            </p:cNvPr>
            <p:cNvSpPr/>
            <p:nvPr/>
          </p:nvSpPr>
          <p:spPr>
            <a:xfrm>
              <a:off x="498181" y="3324518"/>
              <a:ext cx="131159" cy="124273"/>
            </a:xfrm>
            <a:custGeom>
              <a:avLst/>
              <a:gdLst/>
              <a:ahLst/>
              <a:cxnLst/>
              <a:rect l="l" t="t" r="r" b="b"/>
              <a:pathLst>
                <a:path w="647700" h="613696" extrusionOk="0">
                  <a:moveTo>
                    <a:pt x="323850" y="127922"/>
                  </a:moveTo>
                  <a:cubicBezTo>
                    <a:pt x="203835" y="-110203"/>
                    <a:pt x="0" y="32672"/>
                    <a:pt x="0" y="166022"/>
                  </a:cubicBezTo>
                  <a:cubicBezTo>
                    <a:pt x="0" y="366047"/>
                    <a:pt x="323850" y="613697"/>
                    <a:pt x="323850" y="613697"/>
                  </a:cubicBezTo>
                  <a:cubicBezTo>
                    <a:pt x="323850" y="613697"/>
                    <a:pt x="647700" y="366047"/>
                    <a:pt x="647700" y="166022"/>
                  </a:cubicBezTo>
                  <a:cubicBezTo>
                    <a:pt x="647700" y="32672"/>
                    <a:pt x="443865" y="-110203"/>
                    <a:pt x="323850" y="12792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883" name="Google Shape;883;g189210b80ee_3_424">
            <a:hlinkClick r:id="rId8" action="ppaction://hlinksldjump"/>
          </p:cNvPr>
          <p:cNvSpPr txBox="1"/>
          <p:nvPr/>
        </p:nvSpPr>
        <p:spPr>
          <a:xfrm>
            <a:off x="869323" y="2649959"/>
            <a:ext cx="11481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Our Services</a:t>
            </a:r>
            <a:endParaRPr sz="1400" b="0" i="0" u="none" strike="noStrike" cap="none">
              <a:solidFill>
                <a:srgbClr val="000000"/>
              </a:solidFill>
              <a:latin typeface="Arial"/>
              <a:ea typeface="Arial"/>
              <a:cs typeface="Arial"/>
              <a:sym typeface="Arial"/>
            </a:endParaRPr>
          </a:p>
        </p:txBody>
      </p:sp>
      <p:cxnSp>
        <p:nvCxnSpPr>
          <p:cNvPr id="884" name="Google Shape;884;g189210b80ee_3_424"/>
          <p:cNvCxnSpPr/>
          <p:nvPr/>
        </p:nvCxnSpPr>
        <p:spPr>
          <a:xfrm>
            <a:off x="337523" y="3203103"/>
            <a:ext cx="2333700" cy="0"/>
          </a:xfrm>
          <a:prstGeom prst="straightConnector1">
            <a:avLst/>
          </a:prstGeom>
          <a:noFill/>
          <a:ln w="9525" cap="flat" cmpd="sng">
            <a:solidFill>
              <a:srgbClr val="555554"/>
            </a:solidFill>
            <a:prstDash val="solid"/>
            <a:miter lim="800000"/>
            <a:headEnd type="none" w="sm" len="sm"/>
            <a:tailEnd type="none" w="sm" len="sm"/>
          </a:ln>
        </p:spPr>
      </p:cxnSp>
      <p:sp>
        <p:nvSpPr>
          <p:cNvPr id="885" name="Google Shape;885;g189210b80ee_3_424"/>
          <p:cNvSpPr txBox="1"/>
          <p:nvPr/>
        </p:nvSpPr>
        <p:spPr>
          <a:xfrm>
            <a:off x="869323" y="3479247"/>
            <a:ext cx="12954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Achievements</a:t>
            </a:r>
            <a:endParaRPr sz="1400" b="0" i="0" u="none" strike="noStrike" cap="none">
              <a:solidFill>
                <a:srgbClr val="000000"/>
              </a:solidFill>
              <a:latin typeface="Arial"/>
              <a:ea typeface="Arial"/>
              <a:cs typeface="Arial"/>
              <a:sym typeface="Arial"/>
            </a:endParaRPr>
          </a:p>
        </p:txBody>
      </p:sp>
      <p:sp>
        <p:nvSpPr>
          <p:cNvPr id="886" name="Google Shape;886;g189210b80ee_3_424"/>
          <p:cNvSpPr/>
          <p:nvPr/>
        </p:nvSpPr>
        <p:spPr>
          <a:xfrm>
            <a:off x="470506" y="3479247"/>
            <a:ext cx="154868" cy="204940"/>
          </a:xfrm>
          <a:custGeom>
            <a:avLst/>
            <a:gdLst/>
            <a:ahLst/>
            <a:cxnLst/>
            <a:rect l="l" t="t" r="r" b="b"/>
            <a:pathLst>
              <a:path w="469298" h="621030" extrusionOk="0">
                <a:moveTo>
                  <a:pt x="467584" y="62389"/>
                </a:moveTo>
                <a:cubicBezTo>
                  <a:pt x="461298" y="29813"/>
                  <a:pt x="431294" y="-95"/>
                  <a:pt x="394242" y="0"/>
                </a:cubicBezTo>
                <a:cubicBezTo>
                  <a:pt x="287847" y="286"/>
                  <a:pt x="181453" y="0"/>
                  <a:pt x="75059" y="191"/>
                </a:cubicBezTo>
                <a:cubicBezTo>
                  <a:pt x="67248" y="191"/>
                  <a:pt x="59343" y="762"/>
                  <a:pt x="51913" y="3715"/>
                </a:cubicBezTo>
                <a:cubicBezTo>
                  <a:pt x="23910" y="15145"/>
                  <a:pt x="6860" y="35624"/>
                  <a:pt x="1240" y="65342"/>
                </a:cubicBezTo>
                <a:cubicBezTo>
                  <a:pt x="-665" y="75533"/>
                  <a:pt x="192" y="85916"/>
                  <a:pt x="192" y="96203"/>
                </a:cubicBezTo>
                <a:cubicBezTo>
                  <a:pt x="192" y="260985"/>
                  <a:pt x="192" y="425672"/>
                  <a:pt x="192" y="590455"/>
                </a:cubicBezTo>
                <a:cubicBezTo>
                  <a:pt x="192" y="608838"/>
                  <a:pt x="6384" y="617125"/>
                  <a:pt x="22671" y="621030"/>
                </a:cubicBezTo>
                <a:lnTo>
                  <a:pt x="32387" y="621030"/>
                </a:lnTo>
                <a:cubicBezTo>
                  <a:pt x="37626" y="620268"/>
                  <a:pt x="42483" y="618744"/>
                  <a:pt x="46674" y="615315"/>
                </a:cubicBezTo>
                <a:cubicBezTo>
                  <a:pt x="51437" y="611315"/>
                  <a:pt x="56771" y="607981"/>
                  <a:pt x="61819" y="604171"/>
                </a:cubicBezTo>
                <a:cubicBezTo>
                  <a:pt x="117064" y="562737"/>
                  <a:pt x="172214" y="521399"/>
                  <a:pt x="227364" y="479965"/>
                </a:cubicBezTo>
                <a:cubicBezTo>
                  <a:pt x="232380" y="476155"/>
                  <a:pt x="237333" y="476091"/>
                  <a:pt x="242223" y="479774"/>
                </a:cubicBezTo>
                <a:cubicBezTo>
                  <a:pt x="301754" y="524447"/>
                  <a:pt x="361380" y="569119"/>
                  <a:pt x="420912" y="613791"/>
                </a:cubicBezTo>
                <a:cubicBezTo>
                  <a:pt x="425484" y="617220"/>
                  <a:pt x="430151" y="620078"/>
                  <a:pt x="435866" y="621030"/>
                </a:cubicBezTo>
                <a:lnTo>
                  <a:pt x="445581" y="621030"/>
                </a:lnTo>
                <a:cubicBezTo>
                  <a:pt x="462155" y="617792"/>
                  <a:pt x="469108" y="609410"/>
                  <a:pt x="469299" y="592265"/>
                </a:cubicBezTo>
                <a:cubicBezTo>
                  <a:pt x="469299" y="591027"/>
                  <a:pt x="469299" y="589884"/>
                  <a:pt x="469299" y="588645"/>
                </a:cubicBezTo>
                <a:cubicBezTo>
                  <a:pt x="469299" y="419100"/>
                  <a:pt x="469299" y="249460"/>
                  <a:pt x="469299" y="79915"/>
                </a:cubicBezTo>
                <a:cubicBezTo>
                  <a:pt x="469299" y="74009"/>
                  <a:pt x="468822" y="68199"/>
                  <a:pt x="467679" y="62484"/>
                </a:cubicBezTo>
                <a:close/>
                <a:moveTo>
                  <a:pt x="415292" y="543211"/>
                </a:moveTo>
                <a:cubicBezTo>
                  <a:pt x="382716" y="518732"/>
                  <a:pt x="351093" y="495015"/>
                  <a:pt x="319470" y="471297"/>
                </a:cubicBezTo>
                <a:cubicBezTo>
                  <a:pt x="297372" y="454724"/>
                  <a:pt x="275274" y="438055"/>
                  <a:pt x="253176" y="421577"/>
                </a:cubicBezTo>
                <a:cubicBezTo>
                  <a:pt x="239937" y="411671"/>
                  <a:pt x="229459" y="411766"/>
                  <a:pt x="216315" y="421577"/>
                </a:cubicBezTo>
                <a:cubicBezTo>
                  <a:pt x="164022" y="460820"/>
                  <a:pt x="111730" y="500063"/>
                  <a:pt x="59438" y="539211"/>
                </a:cubicBezTo>
                <a:cubicBezTo>
                  <a:pt x="58009" y="540258"/>
                  <a:pt x="56580" y="541306"/>
                  <a:pt x="55152" y="542354"/>
                </a:cubicBezTo>
                <a:cubicBezTo>
                  <a:pt x="53151" y="541116"/>
                  <a:pt x="54009" y="539306"/>
                  <a:pt x="54009" y="537877"/>
                </a:cubicBezTo>
                <a:cubicBezTo>
                  <a:pt x="54009" y="385191"/>
                  <a:pt x="54009" y="232601"/>
                  <a:pt x="54009" y="79915"/>
                </a:cubicBezTo>
                <a:cubicBezTo>
                  <a:pt x="54009" y="62770"/>
                  <a:pt x="64391" y="52388"/>
                  <a:pt x="81536" y="52388"/>
                </a:cubicBezTo>
                <a:cubicBezTo>
                  <a:pt x="183739" y="52388"/>
                  <a:pt x="285847" y="52388"/>
                  <a:pt x="388050" y="52388"/>
                </a:cubicBezTo>
                <a:cubicBezTo>
                  <a:pt x="405195" y="52388"/>
                  <a:pt x="415578" y="62770"/>
                  <a:pt x="415578" y="79915"/>
                </a:cubicBezTo>
                <a:cubicBezTo>
                  <a:pt x="415578" y="232601"/>
                  <a:pt x="415578" y="385191"/>
                  <a:pt x="415578" y="537877"/>
                </a:cubicBezTo>
                <a:cubicBezTo>
                  <a:pt x="415578" y="539211"/>
                  <a:pt x="415482" y="540544"/>
                  <a:pt x="415387" y="543020"/>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887" name="Google Shape;887;g189210b80ee_3_424">
            <a:hlinkClick r:id="rId9" action="ppaction://hlinksldjump"/>
          </p:cNvPr>
          <p:cNvSpPr txBox="1"/>
          <p:nvPr/>
        </p:nvSpPr>
        <p:spPr>
          <a:xfrm>
            <a:off x="869323" y="3932014"/>
            <a:ext cx="9861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Our Goals </a:t>
            </a:r>
            <a:endParaRPr sz="1400" b="0" i="0" u="none" strike="noStrike" cap="none">
              <a:solidFill>
                <a:srgbClr val="000000"/>
              </a:solidFill>
              <a:latin typeface="Arial"/>
              <a:ea typeface="Arial"/>
              <a:cs typeface="Arial"/>
              <a:sym typeface="Arial"/>
            </a:endParaRPr>
          </a:p>
        </p:txBody>
      </p:sp>
      <p:sp>
        <p:nvSpPr>
          <p:cNvPr id="888" name="Google Shape;888;g189210b80ee_3_424">
            <a:hlinkClick r:id="rId9" action="ppaction://hlinksldjump"/>
          </p:cNvPr>
          <p:cNvSpPr/>
          <p:nvPr/>
        </p:nvSpPr>
        <p:spPr>
          <a:xfrm>
            <a:off x="457357" y="3958031"/>
            <a:ext cx="174838" cy="205723"/>
          </a:xfrm>
          <a:custGeom>
            <a:avLst/>
            <a:gdLst/>
            <a:ahLst/>
            <a:cxnLst/>
            <a:rect l="l" t="t" r="r" b="b"/>
            <a:pathLst>
              <a:path w="254310" h="299233" extrusionOk="0">
                <a:moveTo>
                  <a:pt x="250564" y="139515"/>
                </a:moveTo>
                <a:cubicBezTo>
                  <a:pt x="238951" y="123995"/>
                  <a:pt x="227338" y="108453"/>
                  <a:pt x="215595" y="93041"/>
                </a:cubicBezTo>
                <a:cubicBezTo>
                  <a:pt x="213782" y="90667"/>
                  <a:pt x="213458" y="89221"/>
                  <a:pt x="215466" y="86609"/>
                </a:cubicBezTo>
                <a:cubicBezTo>
                  <a:pt x="227273" y="71218"/>
                  <a:pt x="238800" y="55655"/>
                  <a:pt x="250434" y="40135"/>
                </a:cubicBezTo>
                <a:cubicBezTo>
                  <a:pt x="252355" y="37588"/>
                  <a:pt x="253910" y="34890"/>
                  <a:pt x="254190" y="31631"/>
                </a:cubicBezTo>
                <a:cubicBezTo>
                  <a:pt x="255054" y="21896"/>
                  <a:pt x="248341" y="14924"/>
                  <a:pt x="238001" y="14924"/>
                </a:cubicBezTo>
                <a:cubicBezTo>
                  <a:pt x="179785" y="14924"/>
                  <a:pt x="121569" y="14924"/>
                  <a:pt x="63353" y="14967"/>
                </a:cubicBezTo>
                <a:cubicBezTo>
                  <a:pt x="61001" y="14967"/>
                  <a:pt x="59835" y="14773"/>
                  <a:pt x="59360" y="11923"/>
                </a:cubicBezTo>
                <a:cubicBezTo>
                  <a:pt x="58173" y="5102"/>
                  <a:pt x="52539" y="418"/>
                  <a:pt x="45999" y="30"/>
                </a:cubicBezTo>
                <a:cubicBezTo>
                  <a:pt x="38962" y="-380"/>
                  <a:pt x="32983" y="3483"/>
                  <a:pt x="30716" y="9916"/>
                </a:cubicBezTo>
                <a:cubicBezTo>
                  <a:pt x="29896" y="12269"/>
                  <a:pt x="29788" y="14708"/>
                  <a:pt x="29788" y="17169"/>
                </a:cubicBezTo>
                <a:cubicBezTo>
                  <a:pt x="29788" y="58310"/>
                  <a:pt x="29788" y="99474"/>
                  <a:pt x="29788" y="140615"/>
                </a:cubicBezTo>
                <a:lnTo>
                  <a:pt x="29788" y="156049"/>
                </a:lnTo>
                <a:cubicBezTo>
                  <a:pt x="29788" y="192636"/>
                  <a:pt x="29745" y="229223"/>
                  <a:pt x="29853" y="265811"/>
                </a:cubicBezTo>
                <a:cubicBezTo>
                  <a:pt x="29853" y="268725"/>
                  <a:pt x="29141" y="269631"/>
                  <a:pt x="26205" y="269437"/>
                </a:cubicBezTo>
                <a:cubicBezTo>
                  <a:pt x="22255" y="269178"/>
                  <a:pt x="18262" y="269286"/>
                  <a:pt x="14290" y="269437"/>
                </a:cubicBezTo>
                <a:cubicBezTo>
                  <a:pt x="6152" y="269761"/>
                  <a:pt x="43" y="276129"/>
                  <a:pt x="0" y="284180"/>
                </a:cubicBezTo>
                <a:cubicBezTo>
                  <a:pt x="-43" y="292274"/>
                  <a:pt x="5979" y="299031"/>
                  <a:pt x="14052" y="299095"/>
                </a:cubicBezTo>
                <a:cubicBezTo>
                  <a:pt x="34515" y="299290"/>
                  <a:pt x="54957" y="299268"/>
                  <a:pt x="75420" y="299095"/>
                </a:cubicBezTo>
                <a:cubicBezTo>
                  <a:pt x="83493" y="299031"/>
                  <a:pt x="89709" y="292318"/>
                  <a:pt x="89752" y="284331"/>
                </a:cubicBezTo>
                <a:cubicBezTo>
                  <a:pt x="89796" y="276258"/>
                  <a:pt x="83449" y="269696"/>
                  <a:pt x="75182" y="269415"/>
                </a:cubicBezTo>
                <a:cubicBezTo>
                  <a:pt x="71211" y="269286"/>
                  <a:pt x="67217" y="269156"/>
                  <a:pt x="63267" y="269437"/>
                </a:cubicBezTo>
                <a:cubicBezTo>
                  <a:pt x="60202" y="269674"/>
                  <a:pt x="59706" y="268552"/>
                  <a:pt x="59706" y="265746"/>
                </a:cubicBezTo>
                <a:cubicBezTo>
                  <a:pt x="59813" y="233238"/>
                  <a:pt x="59813" y="200752"/>
                  <a:pt x="59706" y="168245"/>
                </a:cubicBezTo>
                <a:cubicBezTo>
                  <a:pt x="59706" y="165266"/>
                  <a:pt x="60245" y="164381"/>
                  <a:pt x="63440" y="164381"/>
                </a:cubicBezTo>
                <a:cubicBezTo>
                  <a:pt x="120965" y="164489"/>
                  <a:pt x="178469" y="164467"/>
                  <a:pt x="235994" y="164467"/>
                </a:cubicBezTo>
                <a:cubicBezTo>
                  <a:pt x="237505" y="164467"/>
                  <a:pt x="239037" y="164467"/>
                  <a:pt x="240548" y="164381"/>
                </a:cubicBezTo>
                <a:cubicBezTo>
                  <a:pt x="244736" y="164143"/>
                  <a:pt x="248146" y="162309"/>
                  <a:pt x="250823" y="159092"/>
                </a:cubicBezTo>
                <a:cubicBezTo>
                  <a:pt x="255550" y="153394"/>
                  <a:pt x="255485" y="146076"/>
                  <a:pt x="250542" y="139471"/>
                </a:cubicBezTo>
                <a:close/>
                <a:moveTo>
                  <a:pt x="228374" y="147091"/>
                </a:moveTo>
                <a:cubicBezTo>
                  <a:pt x="175360" y="147091"/>
                  <a:pt x="122325" y="147091"/>
                  <a:pt x="69311" y="147091"/>
                </a:cubicBezTo>
                <a:cubicBezTo>
                  <a:pt x="63375" y="147091"/>
                  <a:pt x="59770" y="143788"/>
                  <a:pt x="59749" y="138349"/>
                </a:cubicBezTo>
                <a:cubicBezTo>
                  <a:pt x="59749" y="105906"/>
                  <a:pt x="59749" y="73463"/>
                  <a:pt x="59749" y="40999"/>
                </a:cubicBezTo>
                <a:cubicBezTo>
                  <a:pt x="59749" y="35559"/>
                  <a:pt x="63353" y="32257"/>
                  <a:pt x="69311" y="32257"/>
                </a:cubicBezTo>
                <a:cubicBezTo>
                  <a:pt x="122325" y="32257"/>
                  <a:pt x="175360" y="32257"/>
                  <a:pt x="228374" y="32257"/>
                </a:cubicBezTo>
                <a:cubicBezTo>
                  <a:pt x="228849" y="32257"/>
                  <a:pt x="229302" y="32300"/>
                  <a:pt x="230166" y="32321"/>
                </a:cubicBezTo>
                <a:cubicBezTo>
                  <a:pt x="221661" y="42682"/>
                  <a:pt x="213437" y="52720"/>
                  <a:pt x="205191" y="62757"/>
                </a:cubicBezTo>
                <a:cubicBezTo>
                  <a:pt x="199428" y="69772"/>
                  <a:pt x="193665" y="76787"/>
                  <a:pt x="187901" y="83824"/>
                </a:cubicBezTo>
                <a:cubicBezTo>
                  <a:pt x="184469" y="88012"/>
                  <a:pt x="184491" y="91358"/>
                  <a:pt x="187901" y="95524"/>
                </a:cubicBezTo>
                <a:cubicBezTo>
                  <a:pt x="201522" y="112123"/>
                  <a:pt x="215142" y="128722"/>
                  <a:pt x="228763" y="145343"/>
                </a:cubicBezTo>
                <a:cubicBezTo>
                  <a:pt x="229130" y="145796"/>
                  <a:pt x="229496" y="146249"/>
                  <a:pt x="229842" y="146702"/>
                </a:cubicBezTo>
                <a:cubicBezTo>
                  <a:pt x="229410" y="147350"/>
                  <a:pt x="228806" y="147069"/>
                  <a:pt x="228309" y="147069"/>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889" name="Google Shape;889;g189210b80ee_3_424">
            <a:hlinkClick r:id="rId10" action="ppaction://hlinksldjump"/>
          </p:cNvPr>
          <p:cNvSpPr txBox="1"/>
          <p:nvPr/>
        </p:nvSpPr>
        <p:spPr>
          <a:xfrm>
            <a:off x="869323" y="4384781"/>
            <a:ext cx="7314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Gallery</a:t>
            </a:r>
            <a:endParaRPr sz="1400" b="0" i="0" u="none" strike="noStrike" cap="none">
              <a:solidFill>
                <a:srgbClr val="000000"/>
              </a:solidFill>
              <a:latin typeface="Arial"/>
              <a:ea typeface="Arial"/>
              <a:cs typeface="Arial"/>
              <a:sym typeface="Arial"/>
            </a:endParaRPr>
          </a:p>
        </p:txBody>
      </p:sp>
      <p:grpSp>
        <p:nvGrpSpPr>
          <p:cNvPr id="890" name="Google Shape;890;g189210b80ee_3_424"/>
          <p:cNvGrpSpPr/>
          <p:nvPr/>
        </p:nvGrpSpPr>
        <p:grpSpPr>
          <a:xfrm>
            <a:off x="441647" y="4384743"/>
            <a:ext cx="203663" cy="203663"/>
            <a:chOff x="5762625" y="3095625"/>
            <a:chExt cx="665130" cy="665130"/>
          </a:xfrm>
        </p:grpSpPr>
        <p:sp>
          <p:nvSpPr>
            <p:cNvPr id="891" name="Google Shape;891;g189210b80ee_3_424">
              <a:hlinkClick r:id="rId10" action="ppaction://hlinksldjump"/>
            </p:cNvPr>
            <p:cNvSpPr/>
            <p:nvPr/>
          </p:nvSpPr>
          <p:spPr>
            <a:xfrm>
              <a:off x="5762625" y="3095625"/>
              <a:ext cx="665130" cy="665130"/>
            </a:xfrm>
            <a:custGeom>
              <a:avLst/>
              <a:gdLst/>
              <a:ahLst/>
              <a:cxnLst/>
              <a:rect l="l" t="t" r="r" b="b"/>
              <a:pathLst>
                <a:path w="665130" h="665130" extrusionOk="0">
                  <a:moveTo>
                    <a:pt x="663035" y="100298"/>
                  </a:moveTo>
                  <a:cubicBezTo>
                    <a:pt x="650938" y="40481"/>
                    <a:pt x="601599" y="95"/>
                    <a:pt x="540639" y="0"/>
                  </a:cubicBezTo>
                  <a:cubicBezTo>
                    <a:pt x="471392" y="0"/>
                    <a:pt x="402050" y="0"/>
                    <a:pt x="332804" y="0"/>
                  </a:cubicBezTo>
                  <a:cubicBezTo>
                    <a:pt x="263557" y="0"/>
                    <a:pt x="193643" y="0"/>
                    <a:pt x="124111" y="0"/>
                  </a:cubicBezTo>
                  <a:cubicBezTo>
                    <a:pt x="54388" y="191"/>
                    <a:pt x="95" y="54483"/>
                    <a:pt x="0" y="124397"/>
                  </a:cubicBezTo>
                  <a:cubicBezTo>
                    <a:pt x="0" y="263176"/>
                    <a:pt x="0" y="401955"/>
                    <a:pt x="0" y="540830"/>
                  </a:cubicBezTo>
                  <a:cubicBezTo>
                    <a:pt x="0" y="549021"/>
                    <a:pt x="572" y="557117"/>
                    <a:pt x="2191" y="565118"/>
                  </a:cubicBezTo>
                  <a:cubicBezTo>
                    <a:pt x="14478" y="624840"/>
                    <a:pt x="63818" y="665131"/>
                    <a:pt x="124778" y="665131"/>
                  </a:cubicBezTo>
                  <a:cubicBezTo>
                    <a:pt x="260414" y="665131"/>
                    <a:pt x="395954" y="665131"/>
                    <a:pt x="531590" y="665131"/>
                  </a:cubicBezTo>
                  <a:cubicBezTo>
                    <a:pt x="539020" y="665131"/>
                    <a:pt x="546354" y="664845"/>
                    <a:pt x="553784" y="663988"/>
                  </a:cubicBezTo>
                  <a:cubicBezTo>
                    <a:pt x="618744" y="656749"/>
                    <a:pt x="665131" y="605504"/>
                    <a:pt x="665131" y="540258"/>
                  </a:cubicBezTo>
                  <a:cubicBezTo>
                    <a:pt x="665131" y="401669"/>
                    <a:pt x="665131" y="263081"/>
                    <a:pt x="665131" y="124587"/>
                  </a:cubicBezTo>
                  <a:cubicBezTo>
                    <a:pt x="665131" y="116396"/>
                    <a:pt x="664559" y="108299"/>
                    <a:pt x="662940" y="100203"/>
                  </a:cubicBezTo>
                  <a:close/>
                  <a:moveTo>
                    <a:pt x="47530" y="126683"/>
                  </a:moveTo>
                  <a:cubicBezTo>
                    <a:pt x="47530" y="79820"/>
                    <a:pt x="79915" y="47530"/>
                    <a:pt x="126778" y="47530"/>
                  </a:cubicBezTo>
                  <a:cubicBezTo>
                    <a:pt x="264128" y="47530"/>
                    <a:pt x="401384" y="47530"/>
                    <a:pt x="538734" y="47530"/>
                  </a:cubicBezTo>
                  <a:cubicBezTo>
                    <a:pt x="585216" y="47530"/>
                    <a:pt x="617696" y="79915"/>
                    <a:pt x="617696" y="126206"/>
                  </a:cubicBezTo>
                  <a:cubicBezTo>
                    <a:pt x="617696" y="230315"/>
                    <a:pt x="617696" y="334518"/>
                    <a:pt x="617696" y="438626"/>
                  </a:cubicBezTo>
                  <a:lnTo>
                    <a:pt x="617696" y="446246"/>
                  </a:lnTo>
                  <a:cubicBezTo>
                    <a:pt x="582263" y="410813"/>
                    <a:pt x="547973" y="376523"/>
                    <a:pt x="513779" y="342233"/>
                  </a:cubicBezTo>
                  <a:cubicBezTo>
                    <a:pt x="508921" y="337375"/>
                    <a:pt x="503777" y="333375"/>
                    <a:pt x="496729" y="332708"/>
                  </a:cubicBezTo>
                  <a:cubicBezTo>
                    <a:pt x="488156" y="331851"/>
                    <a:pt x="481489" y="335280"/>
                    <a:pt x="475583" y="341281"/>
                  </a:cubicBezTo>
                  <a:cubicBezTo>
                    <a:pt x="444722" y="372332"/>
                    <a:pt x="413575" y="403193"/>
                    <a:pt x="382810" y="434340"/>
                  </a:cubicBezTo>
                  <a:cubicBezTo>
                    <a:pt x="378619" y="438531"/>
                    <a:pt x="376714" y="438245"/>
                    <a:pt x="372713" y="434340"/>
                  </a:cubicBezTo>
                  <a:cubicBezTo>
                    <a:pt x="306896" y="368237"/>
                    <a:pt x="240887" y="302324"/>
                    <a:pt x="174974" y="236411"/>
                  </a:cubicBezTo>
                  <a:cubicBezTo>
                    <a:pt x="160592" y="222028"/>
                    <a:pt x="148495" y="221933"/>
                    <a:pt x="134207" y="236220"/>
                  </a:cubicBezTo>
                  <a:cubicBezTo>
                    <a:pt x="105728" y="264700"/>
                    <a:pt x="77248" y="293180"/>
                    <a:pt x="48673" y="321755"/>
                  </a:cubicBezTo>
                  <a:cubicBezTo>
                    <a:pt x="46673" y="319564"/>
                    <a:pt x="47625" y="317278"/>
                    <a:pt x="47625" y="315182"/>
                  </a:cubicBezTo>
                  <a:cubicBezTo>
                    <a:pt x="47625" y="252317"/>
                    <a:pt x="47625" y="189548"/>
                    <a:pt x="47625" y="126683"/>
                  </a:cubicBezTo>
                  <a:close/>
                  <a:moveTo>
                    <a:pt x="487299" y="617696"/>
                  </a:moveTo>
                  <a:lnTo>
                    <a:pt x="356711" y="617696"/>
                  </a:lnTo>
                  <a:cubicBezTo>
                    <a:pt x="279749" y="617696"/>
                    <a:pt x="202787" y="617696"/>
                    <a:pt x="125825" y="617696"/>
                  </a:cubicBezTo>
                  <a:cubicBezTo>
                    <a:pt x="85153" y="617696"/>
                    <a:pt x="55055" y="592169"/>
                    <a:pt x="48387" y="552355"/>
                  </a:cubicBezTo>
                  <a:cubicBezTo>
                    <a:pt x="47720" y="548450"/>
                    <a:pt x="47625" y="544449"/>
                    <a:pt x="47625" y="540544"/>
                  </a:cubicBezTo>
                  <a:cubicBezTo>
                    <a:pt x="47625" y="492252"/>
                    <a:pt x="47625" y="444056"/>
                    <a:pt x="47530" y="395764"/>
                  </a:cubicBezTo>
                  <a:cubicBezTo>
                    <a:pt x="47530" y="391382"/>
                    <a:pt x="48959" y="388525"/>
                    <a:pt x="52007" y="385572"/>
                  </a:cubicBezTo>
                  <a:cubicBezTo>
                    <a:pt x="84677" y="353092"/>
                    <a:pt x="117158" y="320612"/>
                    <a:pt x="149638" y="287941"/>
                  </a:cubicBezTo>
                  <a:cubicBezTo>
                    <a:pt x="153162" y="284417"/>
                    <a:pt x="154972" y="283178"/>
                    <a:pt x="159258" y="287560"/>
                  </a:cubicBezTo>
                  <a:cubicBezTo>
                    <a:pt x="267557" y="396145"/>
                    <a:pt x="376047" y="504635"/>
                    <a:pt x="484537" y="613124"/>
                  </a:cubicBezTo>
                  <a:cubicBezTo>
                    <a:pt x="485680" y="614267"/>
                    <a:pt x="487013" y="615315"/>
                    <a:pt x="488347" y="616363"/>
                  </a:cubicBezTo>
                  <a:cubicBezTo>
                    <a:pt x="488061" y="616839"/>
                    <a:pt x="487680" y="617315"/>
                    <a:pt x="487394" y="617792"/>
                  </a:cubicBezTo>
                  <a:close/>
                  <a:moveTo>
                    <a:pt x="597503" y="593217"/>
                  </a:moveTo>
                  <a:cubicBezTo>
                    <a:pt x="587312" y="604171"/>
                    <a:pt x="574929" y="611410"/>
                    <a:pt x="560451" y="615220"/>
                  </a:cubicBezTo>
                  <a:cubicBezTo>
                    <a:pt x="556641" y="616172"/>
                    <a:pt x="554165" y="615791"/>
                    <a:pt x="551307" y="612934"/>
                  </a:cubicBezTo>
                  <a:cubicBezTo>
                    <a:pt x="505968" y="567404"/>
                    <a:pt x="460439" y="521875"/>
                    <a:pt x="414909" y="476536"/>
                  </a:cubicBezTo>
                  <a:cubicBezTo>
                    <a:pt x="412051" y="473678"/>
                    <a:pt x="411671" y="472250"/>
                    <a:pt x="414814" y="469201"/>
                  </a:cubicBezTo>
                  <a:cubicBezTo>
                    <a:pt x="440150" y="444151"/>
                    <a:pt x="465296" y="419005"/>
                    <a:pt x="490347" y="393668"/>
                  </a:cubicBezTo>
                  <a:cubicBezTo>
                    <a:pt x="493205" y="390811"/>
                    <a:pt x="494729" y="390335"/>
                    <a:pt x="497872" y="393478"/>
                  </a:cubicBezTo>
                  <a:cubicBezTo>
                    <a:pt x="536734" y="432625"/>
                    <a:pt x="575786" y="471583"/>
                    <a:pt x="614839" y="510540"/>
                  </a:cubicBezTo>
                  <a:cubicBezTo>
                    <a:pt x="616934" y="512636"/>
                    <a:pt x="617887" y="514731"/>
                    <a:pt x="617792" y="517684"/>
                  </a:cubicBezTo>
                  <a:cubicBezTo>
                    <a:pt x="617601" y="522637"/>
                    <a:pt x="617792" y="527590"/>
                    <a:pt x="617792" y="534734"/>
                  </a:cubicBezTo>
                  <a:cubicBezTo>
                    <a:pt x="619125" y="555498"/>
                    <a:pt x="613505" y="576167"/>
                    <a:pt x="597599" y="59331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892" name="Google Shape;892;g189210b80ee_3_424">
              <a:hlinkClick r:id="rId10" action="ppaction://hlinksldjump"/>
            </p:cNvPr>
            <p:cNvSpPr/>
            <p:nvPr/>
          </p:nvSpPr>
          <p:spPr>
            <a:xfrm>
              <a:off x="6166578" y="3190683"/>
              <a:ext cx="166213" cy="166307"/>
            </a:xfrm>
            <a:custGeom>
              <a:avLst/>
              <a:gdLst/>
              <a:ahLst/>
              <a:cxnLst/>
              <a:rect l="l" t="t" r="r" b="b"/>
              <a:pathLst>
                <a:path w="166213" h="166307" extrusionOk="0">
                  <a:moveTo>
                    <a:pt x="83345" y="166307"/>
                  </a:moveTo>
                  <a:cubicBezTo>
                    <a:pt x="128589" y="166307"/>
                    <a:pt x="166022" y="129160"/>
                    <a:pt x="166213" y="83821"/>
                  </a:cubicBezTo>
                  <a:cubicBezTo>
                    <a:pt x="166403" y="37529"/>
                    <a:pt x="129351" y="191"/>
                    <a:pt x="83250" y="1"/>
                  </a:cubicBezTo>
                  <a:cubicBezTo>
                    <a:pt x="37911" y="-190"/>
                    <a:pt x="287" y="36958"/>
                    <a:pt x="2" y="82011"/>
                  </a:cubicBezTo>
                  <a:cubicBezTo>
                    <a:pt x="-284" y="128683"/>
                    <a:pt x="36863" y="166117"/>
                    <a:pt x="83345" y="166212"/>
                  </a:cubicBezTo>
                  <a:close/>
                  <a:moveTo>
                    <a:pt x="82869" y="47530"/>
                  </a:moveTo>
                  <a:cubicBezTo>
                    <a:pt x="102681" y="47530"/>
                    <a:pt x="118778" y="63628"/>
                    <a:pt x="118683" y="83344"/>
                  </a:cubicBezTo>
                  <a:cubicBezTo>
                    <a:pt x="118683" y="102775"/>
                    <a:pt x="102681" y="118682"/>
                    <a:pt x="83250" y="118777"/>
                  </a:cubicBezTo>
                  <a:cubicBezTo>
                    <a:pt x="63533" y="118777"/>
                    <a:pt x="47436" y="102775"/>
                    <a:pt x="47436" y="82963"/>
                  </a:cubicBezTo>
                  <a:cubicBezTo>
                    <a:pt x="47436" y="63628"/>
                    <a:pt x="63533" y="47530"/>
                    <a:pt x="82869" y="47530"/>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893" name="Google Shape;893;g189210b80ee_3_424">
            <a:hlinkClick r:id="rId11" action="ppaction://hlinksldjump"/>
          </p:cNvPr>
          <p:cNvSpPr txBox="1"/>
          <p:nvPr/>
        </p:nvSpPr>
        <p:spPr>
          <a:xfrm>
            <a:off x="869323" y="4837548"/>
            <a:ext cx="7122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Pricing</a:t>
            </a:r>
            <a:endParaRPr sz="1400" b="0" i="0" u="none" strike="noStrike" cap="none">
              <a:solidFill>
                <a:srgbClr val="000000"/>
              </a:solidFill>
              <a:latin typeface="Arial"/>
              <a:ea typeface="Arial"/>
              <a:cs typeface="Arial"/>
              <a:sym typeface="Arial"/>
            </a:endParaRPr>
          </a:p>
        </p:txBody>
      </p:sp>
      <p:grpSp>
        <p:nvGrpSpPr>
          <p:cNvPr id="894" name="Google Shape;894;g189210b80ee_3_424"/>
          <p:cNvGrpSpPr/>
          <p:nvPr/>
        </p:nvGrpSpPr>
        <p:grpSpPr>
          <a:xfrm>
            <a:off x="431068" y="4863579"/>
            <a:ext cx="207645" cy="207714"/>
            <a:chOff x="6124575" y="3380359"/>
            <a:chExt cx="468618" cy="468774"/>
          </a:xfrm>
        </p:grpSpPr>
        <p:sp>
          <p:nvSpPr>
            <p:cNvPr id="895" name="Google Shape;895;g189210b80ee_3_424">
              <a:hlinkClick r:id="rId11" action="ppaction://hlinksldjump"/>
            </p:cNvPr>
            <p:cNvSpPr/>
            <p:nvPr/>
          </p:nvSpPr>
          <p:spPr>
            <a:xfrm>
              <a:off x="6124575" y="3380359"/>
              <a:ext cx="468618" cy="468774"/>
            </a:xfrm>
            <a:custGeom>
              <a:avLst/>
              <a:gdLst/>
              <a:ahLst/>
              <a:cxnLst/>
              <a:rect l="l" t="t" r="r" b="b"/>
              <a:pathLst>
                <a:path w="468618" h="468774" extrusionOk="0">
                  <a:moveTo>
                    <a:pt x="468523" y="56377"/>
                  </a:moveTo>
                  <a:cubicBezTo>
                    <a:pt x="468523" y="53329"/>
                    <a:pt x="468523" y="50186"/>
                    <a:pt x="467951" y="47138"/>
                  </a:cubicBezTo>
                  <a:cubicBezTo>
                    <a:pt x="463094" y="18849"/>
                    <a:pt x="441567" y="466"/>
                    <a:pt x="412706" y="85"/>
                  </a:cubicBezTo>
                  <a:cubicBezTo>
                    <a:pt x="391561" y="-106"/>
                    <a:pt x="370415" y="85"/>
                    <a:pt x="349270" y="85"/>
                  </a:cubicBezTo>
                  <a:cubicBezTo>
                    <a:pt x="329744" y="85"/>
                    <a:pt x="310217" y="85"/>
                    <a:pt x="290691" y="85"/>
                  </a:cubicBezTo>
                  <a:cubicBezTo>
                    <a:pt x="259640" y="-106"/>
                    <a:pt x="233446" y="10943"/>
                    <a:pt x="211538" y="32946"/>
                  </a:cubicBezTo>
                  <a:cubicBezTo>
                    <a:pt x="146959" y="97716"/>
                    <a:pt x="82379" y="162391"/>
                    <a:pt x="17800" y="227065"/>
                  </a:cubicBezTo>
                  <a:cubicBezTo>
                    <a:pt x="-5917" y="250878"/>
                    <a:pt x="-5917" y="284120"/>
                    <a:pt x="17705" y="307837"/>
                  </a:cubicBezTo>
                  <a:cubicBezTo>
                    <a:pt x="65234" y="355558"/>
                    <a:pt x="112859" y="403183"/>
                    <a:pt x="160484" y="450808"/>
                  </a:cubicBezTo>
                  <a:cubicBezTo>
                    <a:pt x="184392" y="474715"/>
                    <a:pt x="217539" y="474811"/>
                    <a:pt x="241542" y="450808"/>
                  </a:cubicBezTo>
                  <a:cubicBezTo>
                    <a:pt x="306407" y="386133"/>
                    <a:pt x="371177" y="321363"/>
                    <a:pt x="435947" y="256688"/>
                  </a:cubicBezTo>
                  <a:cubicBezTo>
                    <a:pt x="457664" y="234971"/>
                    <a:pt x="468713" y="208777"/>
                    <a:pt x="468618" y="177916"/>
                  </a:cubicBezTo>
                  <a:cubicBezTo>
                    <a:pt x="468523" y="137435"/>
                    <a:pt x="468618" y="96859"/>
                    <a:pt x="468618" y="56377"/>
                  </a:cubicBezTo>
                  <a:close/>
                  <a:moveTo>
                    <a:pt x="409944" y="230875"/>
                  </a:moveTo>
                  <a:cubicBezTo>
                    <a:pt x="345174" y="295455"/>
                    <a:pt x="280595" y="360034"/>
                    <a:pt x="215920" y="424709"/>
                  </a:cubicBezTo>
                  <a:cubicBezTo>
                    <a:pt x="206014" y="434615"/>
                    <a:pt x="196013" y="434615"/>
                    <a:pt x="186202" y="424709"/>
                  </a:cubicBezTo>
                  <a:cubicBezTo>
                    <a:pt x="139053" y="377560"/>
                    <a:pt x="92000" y="330316"/>
                    <a:pt x="44851" y="283168"/>
                  </a:cubicBezTo>
                  <a:cubicBezTo>
                    <a:pt x="33707" y="272023"/>
                    <a:pt x="33802" y="262879"/>
                    <a:pt x="44851" y="251735"/>
                  </a:cubicBezTo>
                  <a:cubicBezTo>
                    <a:pt x="108764" y="187727"/>
                    <a:pt x="172676" y="123814"/>
                    <a:pt x="236494" y="59711"/>
                  </a:cubicBezTo>
                  <a:cubicBezTo>
                    <a:pt x="252020" y="44090"/>
                    <a:pt x="270403" y="36375"/>
                    <a:pt x="292406" y="36565"/>
                  </a:cubicBezTo>
                  <a:cubicBezTo>
                    <a:pt x="331744" y="36756"/>
                    <a:pt x="371082" y="36565"/>
                    <a:pt x="410516" y="36565"/>
                  </a:cubicBezTo>
                  <a:cubicBezTo>
                    <a:pt x="425184" y="36565"/>
                    <a:pt x="432233" y="43709"/>
                    <a:pt x="432233" y="58473"/>
                  </a:cubicBezTo>
                  <a:cubicBezTo>
                    <a:pt x="432233" y="78666"/>
                    <a:pt x="432233" y="98859"/>
                    <a:pt x="432233" y="118957"/>
                  </a:cubicBezTo>
                  <a:cubicBezTo>
                    <a:pt x="432233" y="138292"/>
                    <a:pt x="432233" y="157628"/>
                    <a:pt x="432233" y="177059"/>
                  </a:cubicBezTo>
                  <a:cubicBezTo>
                    <a:pt x="432233" y="198109"/>
                    <a:pt x="424994" y="216016"/>
                    <a:pt x="410039" y="230875"/>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896" name="Google Shape;896;g189210b80ee_3_424">
              <a:hlinkClick r:id="rId11" action="ppaction://hlinksldjump"/>
            </p:cNvPr>
            <p:cNvSpPr/>
            <p:nvPr/>
          </p:nvSpPr>
          <p:spPr>
            <a:xfrm>
              <a:off x="6405646" y="3456453"/>
              <a:ext cx="109824" cy="109728"/>
            </a:xfrm>
            <a:custGeom>
              <a:avLst/>
              <a:gdLst/>
              <a:ahLst/>
              <a:cxnLst/>
              <a:rect l="l" t="t" r="r" b="b"/>
              <a:pathLst>
                <a:path w="109824" h="109728" extrusionOk="0">
                  <a:moveTo>
                    <a:pt x="55055" y="0"/>
                  </a:moveTo>
                  <a:cubicBezTo>
                    <a:pt x="24765" y="-95"/>
                    <a:pt x="95" y="24480"/>
                    <a:pt x="0" y="54674"/>
                  </a:cubicBezTo>
                  <a:cubicBezTo>
                    <a:pt x="0" y="84868"/>
                    <a:pt x="24575" y="109633"/>
                    <a:pt x="54769" y="109728"/>
                  </a:cubicBezTo>
                  <a:cubicBezTo>
                    <a:pt x="85058" y="109728"/>
                    <a:pt x="109633" y="85344"/>
                    <a:pt x="109823" y="55055"/>
                  </a:cubicBezTo>
                  <a:cubicBezTo>
                    <a:pt x="110014" y="24861"/>
                    <a:pt x="85344" y="191"/>
                    <a:pt x="55055" y="96"/>
                  </a:cubicBezTo>
                  <a:close/>
                  <a:moveTo>
                    <a:pt x="54673" y="73152"/>
                  </a:moveTo>
                  <a:cubicBezTo>
                    <a:pt x="44577" y="72962"/>
                    <a:pt x="36576" y="64675"/>
                    <a:pt x="36671" y="54579"/>
                  </a:cubicBezTo>
                  <a:cubicBezTo>
                    <a:pt x="36766" y="44482"/>
                    <a:pt x="45053" y="36386"/>
                    <a:pt x="55150" y="36481"/>
                  </a:cubicBezTo>
                  <a:cubicBezTo>
                    <a:pt x="65151" y="36576"/>
                    <a:pt x="73247" y="44958"/>
                    <a:pt x="73152" y="55055"/>
                  </a:cubicBezTo>
                  <a:cubicBezTo>
                    <a:pt x="73057" y="65151"/>
                    <a:pt x="64675" y="73248"/>
                    <a:pt x="54673" y="7315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897" name="Google Shape;897;g189210b80ee_3_424">
            <a:hlinkClick r:id="rId12" action="ppaction://hlinksldjump"/>
          </p:cNvPr>
          <p:cNvSpPr txBox="1"/>
          <p:nvPr/>
        </p:nvSpPr>
        <p:spPr>
          <a:xfrm>
            <a:off x="869323" y="5290315"/>
            <a:ext cx="10407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Contact Us</a:t>
            </a:r>
            <a:endParaRPr sz="1400" b="0" i="0" u="none" strike="noStrike" cap="none">
              <a:solidFill>
                <a:srgbClr val="000000"/>
              </a:solidFill>
              <a:latin typeface="Arial"/>
              <a:ea typeface="Arial"/>
              <a:cs typeface="Arial"/>
              <a:sym typeface="Arial"/>
            </a:endParaRPr>
          </a:p>
        </p:txBody>
      </p:sp>
      <p:sp>
        <p:nvSpPr>
          <p:cNvPr id="898" name="Google Shape;898;g189210b80ee_3_424">
            <a:hlinkClick r:id="rId12" action="ppaction://hlinksldjump"/>
          </p:cNvPr>
          <p:cNvSpPr/>
          <p:nvPr/>
        </p:nvSpPr>
        <p:spPr>
          <a:xfrm>
            <a:off x="436263" y="5292935"/>
            <a:ext cx="199004" cy="198993"/>
          </a:xfrm>
          <a:custGeom>
            <a:avLst/>
            <a:gdLst/>
            <a:ahLst/>
            <a:cxnLst/>
            <a:rect l="l" t="t" r="r" b="b"/>
            <a:pathLst>
              <a:path w="692188" h="692149" extrusionOk="0">
                <a:moveTo>
                  <a:pt x="676275" y="478060"/>
                </a:moveTo>
                <a:cubicBezTo>
                  <a:pt x="606266" y="450056"/>
                  <a:pt x="536258" y="422053"/>
                  <a:pt x="466154" y="394049"/>
                </a:cubicBezTo>
                <a:cubicBezTo>
                  <a:pt x="450247" y="387668"/>
                  <a:pt x="440531" y="392049"/>
                  <a:pt x="434150" y="407956"/>
                </a:cubicBezTo>
                <a:cubicBezTo>
                  <a:pt x="423005" y="435864"/>
                  <a:pt x="411575" y="463677"/>
                  <a:pt x="400907" y="491871"/>
                </a:cubicBezTo>
                <a:cubicBezTo>
                  <a:pt x="398431" y="498443"/>
                  <a:pt x="395288" y="499491"/>
                  <a:pt x="389096" y="498729"/>
                </a:cubicBezTo>
                <a:cubicBezTo>
                  <a:pt x="342138" y="493205"/>
                  <a:pt x="300609" y="475393"/>
                  <a:pt x="265462" y="443675"/>
                </a:cubicBezTo>
                <a:cubicBezTo>
                  <a:pt x="223456" y="405765"/>
                  <a:pt x="199739" y="358235"/>
                  <a:pt x="193453" y="302038"/>
                </a:cubicBezTo>
                <a:cubicBezTo>
                  <a:pt x="192881" y="296609"/>
                  <a:pt x="194024" y="293942"/>
                  <a:pt x="199644" y="291751"/>
                </a:cubicBezTo>
                <a:cubicBezTo>
                  <a:pt x="227933" y="280892"/>
                  <a:pt x="255937" y="269462"/>
                  <a:pt x="284131" y="258223"/>
                </a:cubicBezTo>
                <a:cubicBezTo>
                  <a:pt x="300323" y="251746"/>
                  <a:pt x="304514" y="242030"/>
                  <a:pt x="298037" y="225647"/>
                </a:cubicBezTo>
                <a:cubicBezTo>
                  <a:pt x="270415" y="156686"/>
                  <a:pt x="242697" y="87725"/>
                  <a:pt x="215360" y="18669"/>
                </a:cubicBezTo>
                <a:cubicBezTo>
                  <a:pt x="211931" y="10096"/>
                  <a:pt x="207645" y="3239"/>
                  <a:pt x="198787" y="0"/>
                </a:cubicBezTo>
                <a:lnTo>
                  <a:pt x="192024" y="0"/>
                </a:lnTo>
                <a:cubicBezTo>
                  <a:pt x="189357" y="2000"/>
                  <a:pt x="186595" y="2191"/>
                  <a:pt x="183928" y="0"/>
                </a:cubicBezTo>
                <a:lnTo>
                  <a:pt x="174498" y="0"/>
                </a:lnTo>
                <a:cubicBezTo>
                  <a:pt x="167069" y="1619"/>
                  <a:pt x="159353" y="953"/>
                  <a:pt x="151924" y="2858"/>
                </a:cubicBezTo>
                <a:cubicBezTo>
                  <a:pt x="86582" y="18860"/>
                  <a:pt x="40291" y="57531"/>
                  <a:pt x="13335" y="119063"/>
                </a:cubicBezTo>
                <a:cubicBezTo>
                  <a:pt x="5810" y="136303"/>
                  <a:pt x="1524" y="154400"/>
                  <a:pt x="0" y="173069"/>
                </a:cubicBezTo>
                <a:lnTo>
                  <a:pt x="0" y="181166"/>
                </a:lnTo>
                <a:cubicBezTo>
                  <a:pt x="1143" y="183833"/>
                  <a:pt x="1143" y="186595"/>
                  <a:pt x="0" y="189262"/>
                </a:cubicBezTo>
                <a:lnTo>
                  <a:pt x="0" y="198692"/>
                </a:lnTo>
                <a:cubicBezTo>
                  <a:pt x="1143" y="201835"/>
                  <a:pt x="1143" y="204978"/>
                  <a:pt x="0" y="208121"/>
                </a:cubicBezTo>
                <a:lnTo>
                  <a:pt x="0" y="212217"/>
                </a:lnTo>
                <a:cubicBezTo>
                  <a:pt x="953" y="213074"/>
                  <a:pt x="667" y="214122"/>
                  <a:pt x="667" y="215170"/>
                </a:cubicBezTo>
                <a:cubicBezTo>
                  <a:pt x="667" y="215932"/>
                  <a:pt x="667" y="216789"/>
                  <a:pt x="667" y="217551"/>
                </a:cubicBezTo>
                <a:cubicBezTo>
                  <a:pt x="667" y="218313"/>
                  <a:pt x="667" y="219170"/>
                  <a:pt x="667" y="219932"/>
                </a:cubicBezTo>
                <a:cubicBezTo>
                  <a:pt x="667" y="220980"/>
                  <a:pt x="857" y="222123"/>
                  <a:pt x="0" y="222885"/>
                </a:cubicBezTo>
                <a:lnTo>
                  <a:pt x="0" y="228314"/>
                </a:lnTo>
                <a:cubicBezTo>
                  <a:pt x="2477" y="229553"/>
                  <a:pt x="1334" y="231934"/>
                  <a:pt x="1429" y="233648"/>
                </a:cubicBezTo>
                <a:cubicBezTo>
                  <a:pt x="7239" y="300990"/>
                  <a:pt x="24479" y="365189"/>
                  <a:pt x="56769" y="424625"/>
                </a:cubicBezTo>
                <a:cubicBezTo>
                  <a:pt x="132017" y="563213"/>
                  <a:pt x="246983" y="649605"/>
                  <a:pt x="401479" y="682371"/>
                </a:cubicBezTo>
                <a:cubicBezTo>
                  <a:pt x="439674" y="690467"/>
                  <a:pt x="478536" y="694373"/>
                  <a:pt x="517589" y="690848"/>
                </a:cubicBezTo>
                <a:cubicBezTo>
                  <a:pt x="614267" y="682276"/>
                  <a:pt x="690848" y="599218"/>
                  <a:pt x="692182" y="501968"/>
                </a:cubicBezTo>
                <a:cubicBezTo>
                  <a:pt x="692372" y="488537"/>
                  <a:pt x="688562" y="482632"/>
                  <a:pt x="676180" y="477679"/>
                </a:cubicBezTo>
                <a:close/>
                <a:moveTo>
                  <a:pt x="650367" y="520065"/>
                </a:moveTo>
                <a:cubicBezTo>
                  <a:pt x="642366" y="579215"/>
                  <a:pt x="596837" y="630936"/>
                  <a:pt x="538925" y="646271"/>
                </a:cubicBezTo>
                <a:cubicBezTo>
                  <a:pt x="523399" y="650367"/>
                  <a:pt x="507587" y="652272"/>
                  <a:pt x="493014" y="651701"/>
                </a:cubicBezTo>
                <a:cubicBezTo>
                  <a:pt x="292418" y="650653"/>
                  <a:pt x="113348" y="513683"/>
                  <a:pt x="58103" y="320421"/>
                </a:cubicBezTo>
                <a:cubicBezTo>
                  <a:pt x="46387" y="279273"/>
                  <a:pt x="40481" y="237268"/>
                  <a:pt x="40577" y="194405"/>
                </a:cubicBezTo>
                <a:cubicBezTo>
                  <a:pt x="40672" y="117920"/>
                  <a:pt x="95726" y="53912"/>
                  <a:pt x="171164" y="42101"/>
                </a:cubicBezTo>
                <a:cubicBezTo>
                  <a:pt x="177641" y="41053"/>
                  <a:pt x="181261" y="41910"/>
                  <a:pt x="184023" y="49149"/>
                </a:cubicBezTo>
                <a:cubicBezTo>
                  <a:pt x="206407" y="106204"/>
                  <a:pt x="229267" y="163163"/>
                  <a:pt x="252222" y="219932"/>
                </a:cubicBezTo>
                <a:cubicBezTo>
                  <a:pt x="254318" y="225076"/>
                  <a:pt x="253651" y="226790"/>
                  <a:pt x="248317" y="228886"/>
                </a:cubicBezTo>
                <a:cubicBezTo>
                  <a:pt x="221266" y="239268"/>
                  <a:pt x="194501" y="250222"/>
                  <a:pt x="167545" y="260985"/>
                </a:cubicBezTo>
                <a:cubicBezTo>
                  <a:pt x="156305" y="265462"/>
                  <a:pt x="151638" y="271939"/>
                  <a:pt x="152114" y="283559"/>
                </a:cubicBezTo>
                <a:cubicBezTo>
                  <a:pt x="156877" y="392906"/>
                  <a:pt x="208979" y="471202"/>
                  <a:pt x="307467" y="518255"/>
                </a:cubicBezTo>
                <a:cubicBezTo>
                  <a:pt x="339757" y="533686"/>
                  <a:pt x="374523" y="539877"/>
                  <a:pt x="410242" y="540163"/>
                </a:cubicBezTo>
                <a:cubicBezTo>
                  <a:pt x="420719" y="540163"/>
                  <a:pt x="427292" y="534543"/>
                  <a:pt x="431101" y="525018"/>
                </a:cubicBezTo>
                <a:cubicBezTo>
                  <a:pt x="441865" y="497872"/>
                  <a:pt x="452819" y="470821"/>
                  <a:pt x="463487" y="443675"/>
                </a:cubicBezTo>
                <a:cubicBezTo>
                  <a:pt x="465392" y="438912"/>
                  <a:pt x="467011" y="437864"/>
                  <a:pt x="471964" y="439865"/>
                </a:cubicBezTo>
                <a:cubicBezTo>
                  <a:pt x="529019" y="462915"/>
                  <a:pt x="586073" y="485775"/>
                  <a:pt x="643319" y="508349"/>
                </a:cubicBezTo>
                <a:cubicBezTo>
                  <a:pt x="649510" y="510826"/>
                  <a:pt x="651129" y="513683"/>
                  <a:pt x="650272" y="520065"/>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899" name="Google Shape;899;g189210b80ee_3_424"/>
          <p:cNvSpPr txBox="1"/>
          <p:nvPr/>
        </p:nvSpPr>
        <p:spPr>
          <a:xfrm>
            <a:off x="3216675" y="840950"/>
            <a:ext cx="8355900" cy="769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IN" sz="4400" b="0" i="0" u="none" strike="noStrike" cap="none">
                <a:solidFill>
                  <a:srgbClr val="1ED760"/>
                </a:solidFill>
                <a:latin typeface="Poppins Medium"/>
                <a:ea typeface="Poppins Medium"/>
                <a:cs typeface="Poppins Medium"/>
                <a:sym typeface="Poppins Medium"/>
              </a:rPr>
              <a:t>Model 1: Logistic Regression</a:t>
            </a:r>
            <a:endParaRPr sz="1400" b="0" i="0" u="none" strike="noStrike" cap="none">
              <a:solidFill>
                <a:srgbClr val="000000"/>
              </a:solidFill>
              <a:latin typeface="Arial"/>
              <a:ea typeface="Arial"/>
              <a:cs typeface="Arial"/>
              <a:sym typeface="Arial"/>
            </a:endParaRPr>
          </a:p>
        </p:txBody>
      </p:sp>
      <p:sp>
        <p:nvSpPr>
          <p:cNvPr id="900" name="Google Shape;900;g189210b80ee_3_424"/>
          <p:cNvSpPr/>
          <p:nvPr/>
        </p:nvSpPr>
        <p:spPr>
          <a:xfrm>
            <a:off x="4895682" y="4049726"/>
            <a:ext cx="8096" cy="857"/>
          </a:xfrm>
          <a:custGeom>
            <a:avLst/>
            <a:gdLst/>
            <a:ahLst/>
            <a:cxnLst/>
            <a:rect l="l" t="t" r="r" b="b"/>
            <a:pathLst>
              <a:path w="8096" h="857" extrusionOk="0">
                <a:moveTo>
                  <a:pt x="8096" y="0"/>
                </a:moveTo>
                <a:lnTo>
                  <a:pt x="0" y="0"/>
                </a:lnTo>
                <a:cubicBezTo>
                  <a:pt x="2667" y="1143"/>
                  <a:pt x="5429" y="1143"/>
                  <a:pt x="8096" y="0"/>
                </a:cubicBezTo>
                <a:close/>
              </a:path>
            </a:pathLst>
          </a:custGeom>
          <a:solidFill>
            <a:srgbClr val="19191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901" name="Google Shape;901;g189210b80ee_3_424"/>
          <p:cNvSpPr/>
          <p:nvPr/>
        </p:nvSpPr>
        <p:spPr>
          <a:xfrm>
            <a:off x="4895682" y="4049726"/>
            <a:ext cx="8096" cy="1572"/>
          </a:xfrm>
          <a:custGeom>
            <a:avLst/>
            <a:gdLst/>
            <a:ahLst/>
            <a:cxnLst/>
            <a:rect l="l" t="t" r="r" b="b"/>
            <a:pathLst>
              <a:path w="8096" h="1572" extrusionOk="0">
                <a:moveTo>
                  <a:pt x="8096" y="0"/>
                </a:moveTo>
                <a:cubicBezTo>
                  <a:pt x="5429" y="1143"/>
                  <a:pt x="2667" y="1143"/>
                  <a:pt x="0" y="0"/>
                </a:cubicBezTo>
                <a:cubicBezTo>
                  <a:pt x="2667" y="2191"/>
                  <a:pt x="5429" y="2000"/>
                  <a:pt x="8096" y="0"/>
                </a:cubicBezTo>
                <a:close/>
              </a:path>
            </a:pathLst>
          </a:custGeom>
          <a:solidFill>
            <a:srgbClr val="19191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902" name="Google Shape;902;g189210b80ee_3_424"/>
          <p:cNvSpPr txBox="1"/>
          <p:nvPr/>
        </p:nvSpPr>
        <p:spPr>
          <a:xfrm>
            <a:off x="3216685" y="2584707"/>
            <a:ext cx="8575200" cy="646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1100"/>
              <a:buFont typeface="Arial"/>
              <a:buNone/>
            </a:pPr>
            <a:r>
              <a:rPr lang="en-IN" sz="1200" b="0" i="0" u="none" strike="noStrike" cap="none">
                <a:solidFill>
                  <a:srgbClr val="B4B5B2"/>
                </a:solidFill>
                <a:latin typeface="Open Sans"/>
                <a:ea typeface="Open Sans"/>
                <a:cs typeface="Open Sans"/>
                <a:sym typeface="Open Sans"/>
              </a:rPr>
              <a:t>Logistic regression is a supervised classification algorithm. Particularly, binomial logistic regression is useful for us to predict a classification problem with only two classes (in our case, the target variable). Our data is too complex to use a linear function, we wanted to utilize the sigmoid curve of logistic regression to predict classification.</a:t>
            </a:r>
            <a:endParaRPr sz="1200" b="0" i="0" u="none" strike="noStrike" cap="none">
              <a:solidFill>
                <a:srgbClr val="B4B5B2"/>
              </a:solidFill>
              <a:latin typeface="Open Sans"/>
              <a:ea typeface="Open Sans"/>
              <a:cs typeface="Open Sans"/>
              <a:sym typeface="Open Sans"/>
            </a:endParaRPr>
          </a:p>
        </p:txBody>
      </p:sp>
      <p:grpSp>
        <p:nvGrpSpPr>
          <p:cNvPr id="903" name="Google Shape;903;g189210b80ee_3_424"/>
          <p:cNvGrpSpPr/>
          <p:nvPr/>
        </p:nvGrpSpPr>
        <p:grpSpPr>
          <a:xfrm>
            <a:off x="3320984" y="1596310"/>
            <a:ext cx="1986300" cy="585300"/>
            <a:chOff x="3660298" y="4527635"/>
            <a:chExt cx="1986300" cy="585300"/>
          </a:xfrm>
        </p:grpSpPr>
        <p:sp>
          <p:nvSpPr>
            <p:cNvPr id="904" name="Google Shape;904;g189210b80ee_3_424"/>
            <p:cNvSpPr/>
            <p:nvPr/>
          </p:nvSpPr>
          <p:spPr>
            <a:xfrm>
              <a:off x="3660298" y="4527635"/>
              <a:ext cx="1986300" cy="585300"/>
            </a:xfrm>
            <a:prstGeom prst="roundRect">
              <a:avLst>
                <a:gd name="adj" fmla="val 50000"/>
              </a:avLst>
            </a:prstGeom>
            <a:solidFill>
              <a:srgbClr val="1ED76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905" name="Google Shape;905;g189210b80ee_3_424"/>
            <p:cNvSpPr txBox="1"/>
            <p:nvPr/>
          </p:nvSpPr>
          <p:spPr>
            <a:xfrm>
              <a:off x="4262983" y="4640564"/>
              <a:ext cx="780900" cy="4308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lt1"/>
                  </a:solidFill>
                  <a:latin typeface="Poppins Medium"/>
                  <a:ea typeface="Poppins Medium"/>
                  <a:cs typeface="Poppins Medium"/>
                  <a:sym typeface="Poppins Medium"/>
                </a:rPr>
                <a:t>Play</a:t>
              </a:r>
              <a:endParaRPr sz="1400" b="0" i="0" u="none" strike="noStrike" cap="none">
                <a:solidFill>
                  <a:srgbClr val="000000"/>
                </a:solidFill>
                <a:latin typeface="Arial"/>
                <a:ea typeface="Arial"/>
                <a:cs typeface="Arial"/>
                <a:sym typeface="Arial"/>
              </a:endParaRPr>
            </a:p>
          </p:txBody>
        </p:sp>
      </p:grpSp>
      <p:grpSp>
        <p:nvGrpSpPr>
          <p:cNvPr id="906" name="Google Shape;906;g189210b80ee_3_424"/>
          <p:cNvGrpSpPr/>
          <p:nvPr/>
        </p:nvGrpSpPr>
        <p:grpSpPr>
          <a:xfrm>
            <a:off x="5710424" y="1596310"/>
            <a:ext cx="1986300" cy="585300"/>
            <a:chOff x="6096000" y="4527635"/>
            <a:chExt cx="1986300" cy="585300"/>
          </a:xfrm>
        </p:grpSpPr>
        <p:sp>
          <p:nvSpPr>
            <p:cNvPr id="907" name="Google Shape;907;g189210b80ee_3_424"/>
            <p:cNvSpPr/>
            <p:nvPr/>
          </p:nvSpPr>
          <p:spPr>
            <a:xfrm>
              <a:off x="6096000" y="4527635"/>
              <a:ext cx="1986300" cy="585300"/>
            </a:xfrm>
            <a:prstGeom prst="roundRect">
              <a:avLst>
                <a:gd name="adj" fmla="val 50000"/>
              </a:avLst>
            </a:prstGeom>
            <a:noFill/>
            <a:ln w="9525"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908" name="Google Shape;908;g189210b80ee_3_424"/>
            <p:cNvSpPr txBox="1"/>
            <p:nvPr/>
          </p:nvSpPr>
          <p:spPr>
            <a:xfrm>
              <a:off x="6554414" y="4640564"/>
              <a:ext cx="1069500" cy="4308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lt1"/>
                  </a:solidFill>
                  <a:latin typeface="Poppins Medium"/>
                  <a:ea typeface="Poppins Medium"/>
                  <a:cs typeface="Poppins Medium"/>
                  <a:sym typeface="Poppins Medium"/>
                </a:rPr>
                <a:t>Follow</a:t>
              </a:r>
              <a:endParaRPr sz="1400" b="0" i="0" u="none" strike="noStrike" cap="none">
                <a:solidFill>
                  <a:srgbClr val="000000"/>
                </a:solidFill>
                <a:latin typeface="Arial"/>
                <a:ea typeface="Arial"/>
                <a:cs typeface="Arial"/>
                <a:sym typeface="Arial"/>
              </a:endParaRPr>
            </a:p>
          </p:txBody>
        </p:sp>
      </p:grpSp>
      <p:grpSp>
        <p:nvGrpSpPr>
          <p:cNvPr id="909" name="Google Shape;909;g189210b80ee_3_424"/>
          <p:cNvGrpSpPr/>
          <p:nvPr/>
        </p:nvGrpSpPr>
        <p:grpSpPr>
          <a:xfrm>
            <a:off x="8099864" y="1861966"/>
            <a:ext cx="361483" cy="70500"/>
            <a:chOff x="8439178" y="4793291"/>
            <a:chExt cx="361483" cy="70500"/>
          </a:xfrm>
        </p:grpSpPr>
        <p:sp>
          <p:nvSpPr>
            <p:cNvPr id="910" name="Google Shape;910;g189210b80ee_3_424"/>
            <p:cNvSpPr/>
            <p:nvPr/>
          </p:nvSpPr>
          <p:spPr>
            <a:xfrm>
              <a:off x="8439178" y="4793291"/>
              <a:ext cx="70500" cy="70500"/>
            </a:xfrm>
            <a:prstGeom prst="ellipse">
              <a:avLst/>
            </a:prstGeom>
            <a:solidFill>
              <a:srgbClr val="B4B5B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911" name="Google Shape;911;g189210b80ee_3_424"/>
            <p:cNvSpPr/>
            <p:nvPr/>
          </p:nvSpPr>
          <p:spPr>
            <a:xfrm>
              <a:off x="8585904" y="4793291"/>
              <a:ext cx="70500" cy="70500"/>
            </a:xfrm>
            <a:prstGeom prst="ellipse">
              <a:avLst/>
            </a:prstGeom>
            <a:solidFill>
              <a:srgbClr val="B4B5B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912" name="Google Shape;912;g189210b80ee_3_424"/>
            <p:cNvSpPr/>
            <p:nvPr/>
          </p:nvSpPr>
          <p:spPr>
            <a:xfrm>
              <a:off x="8730161" y="4793291"/>
              <a:ext cx="70500" cy="70500"/>
            </a:xfrm>
            <a:prstGeom prst="ellipse">
              <a:avLst/>
            </a:prstGeom>
            <a:solidFill>
              <a:srgbClr val="B4B5B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sp>
        <p:nvSpPr>
          <p:cNvPr id="913" name="Google Shape;913;g189210b80ee_3_424"/>
          <p:cNvSpPr/>
          <p:nvPr/>
        </p:nvSpPr>
        <p:spPr>
          <a:xfrm>
            <a:off x="25" y="0"/>
            <a:ext cx="3008700" cy="68580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914" name="Google Shape;914;g189210b80ee_3_424"/>
          <p:cNvGrpSpPr/>
          <p:nvPr/>
        </p:nvGrpSpPr>
        <p:grpSpPr>
          <a:xfrm>
            <a:off x="400070" y="221666"/>
            <a:ext cx="361219" cy="70242"/>
            <a:chOff x="249382" y="221673"/>
            <a:chExt cx="234497" cy="45600"/>
          </a:xfrm>
        </p:grpSpPr>
        <p:sp>
          <p:nvSpPr>
            <p:cNvPr id="915" name="Google Shape;915;g189210b80ee_3_424"/>
            <p:cNvSpPr/>
            <p:nvPr/>
          </p:nvSpPr>
          <p:spPr>
            <a:xfrm>
              <a:off x="249382" y="221673"/>
              <a:ext cx="45600" cy="45600"/>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916" name="Google Shape;916;g189210b80ee_3_424"/>
            <p:cNvSpPr/>
            <p:nvPr/>
          </p:nvSpPr>
          <p:spPr>
            <a:xfrm>
              <a:off x="344632" y="221673"/>
              <a:ext cx="45600" cy="45600"/>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917" name="Google Shape;917;g189210b80ee_3_424"/>
            <p:cNvSpPr/>
            <p:nvPr/>
          </p:nvSpPr>
          <p:spPr>
            <a:xfrm>
              <a:off x="438279" y="221673"/>
              <a:ext cx="45600" cy="45600"/>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sp>
        <p:nvSpPr>
          <p:cNvPr id="918" name="Google Shape;918;g189210b80ee_3_424">
            <a:hlinkClick r:id="rId4" action="ppaction://hlinksldjump"/>
          </p:cNvPr>
          <p:cNvSpPr txBox="1"/>
          <p:nvPr/>
        </p:nvSpPr>
        <p:spPr>
          <a:xfrm>
            <a:off x="869326" y="1302700"/>
            <a:ext cx="13635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Background</a:t>
            </a:r>
            <a:endParaRPr sz="1400" b="0" i="0" u="none" strike="noStrike" cap="none">
              <a:solidFill>
                <a:srgbClr val="000000"/>
              </a:solidFill>
              <a:latin typeface="Arial"/>
              <a:ea typeface="Arial"/>
              <a:cs typeface="Arial"/>
              <a:sym typeface="Arial"/>
            </a:endParaRPr>
          </a:p>
        </p:txBody>
      </p:sp>
      <p:sp>
        <p:nvSpPr>
          <p:cNvPr id="919" name="Google Shape;919;g189210b80ee_3_424">
            <a:hlinkClick r:id="rId4" action="ppaction://hlinksldjump"/>
          </p:cNvPr>
          <p:cNvSpPr/>
          <p:nvPr/>
        </p:nvSpPr>
        <p:spPr>
          <a:xfrm>
            <a:off x="405478" y="1294855"/>
            <a:ext cx="198920" cy="205975"/>
          </a:xfrm>
          <a:custGeom>
            <a:avLst/>
            <a:gdLst/>
            <a:ahLst/>
            <a:cxnLst/>
            <a:rect l="l" t="t" r="r" b="b"/>
            <a:pathLst>
              <a:path w="3788950" h="3923333" extrusionOk="0">
                <a:moveTo>
                  <a:pt x="3715304" y="3556921"/>
                </a:moveTo>
                <a:cubicBezTo>
                  <a:pt x="3417934" y="3247644"/>
                  <a:pt x="3120754" y="2938177"/>
                  <a:pt x="2822431" y="2629852"/>
                </a:cubicBezTo>
                <a:cubicBezTo>
                  <a:pt x="2800618" y="2607278"/>
                  <a:pt x="2801380" y="2594896"/>
                  <a:pt x="2820430" y="2571845"/>
                </a:cubicBezTo>
                <a:cubicBezTo>
                  <a:pt x="2925872" y="2444020"/>
                  <a:pt x="3006740" y="2301240"/>
                  <a:pt x="3065128" y="2146459"/>
                </a:cubicBezTo>
                <a:cubicBezTo>
                  <a:pt x="3164950" y="1881950"/>
                  <a:pt x="3194668" y="1608868"/>
                  <a:pt x="3148186" y="1330071"/>
                </a:cubicBezTo>
                <a:cubicBezTo>
                  <a:pt x="3084749" y="949643"/>
                  <a:pt x="2904060" y="632936"/>
                  <a:pt x="2612214" y="381476"/>
                </a:cubicBezTo>
                <a:cubicBezTo>
                  <a:pt x="2402569" y="200787"/>
                  <a:pt x="2160824" y="83630"/>
                  <a:pt x="1888600" y="29432"/>
                </a:cubicBezTo>
                <a:cubicBezTo>
                  <a:pt x="1832116" y="18193"/>
                  <a:pt x="1773823" y="17336"/>
                  <a:pt x="1718483" y="0"/>
                </a:cubicBezTo>
                <a:lnTo>
                  <a:pt x="1695528" y="0"/>
                </a:lnTo>
                <a:cubicBezTo>
                  <a:pt x="1688765" y="6668"/>
                  <a:pt x="1680288" y="2953"/>
                  <a:pt x="1672573" y="3905"/>
                </a:cubicBezTo>
                <a:cubicBezTo>
                  <a:pt x="1664857" y="2858"/>
                  <a:pt x="1656285" y="6572"/>
                  <a:pt x="1649617" y="0"/>
                </a:cubicBezTo>
                <a:lnTo>
                  <a:pt x="1511695" y="0"/>
                </a:lnTo>
                <a:cubicBezTo>
                  <a:pt x="1507123" y="5048"/>
                  <a:pt x="1501027" y="3715"/>
                  <a:pt x="1495312" y="3905"/>
                </a:cubicBezTo>
                <a:cubicBezTo>
                  <a:pt x="1490931" y="3905"/>
                  <a:pt x="1486549" y="3905"/>
                  <a:pt x="1482073" y="3905"/>
                </a:cubicBezTo>
                <a:cubicBezTo>
                  <a:pt x="1476358" y="3619"/>
                  <a:pt x="1470262" y="4953"/>
                  <a:pt x="1465690" y="0"/>
                </a:cubicBezTo>
                <a:lnTo>
                  <a:pt x="1442734" y="0"/>
                </a:lnTo>
                <a:cubicBezTo>
                  <a:pt x="1422256" y="14764"/>
                  <a:pt x="1397491" y="11240"/>
                  <a:pt x="1374726" y="14288"/>
                </a:cubicBezTo>
                <a:cubicBezTo>
                  <a:pt x="1123456" y="46958"/>
                  <a:pt x="894475" y="137827"/>
                  <a:pt x="686926" y="281369"/>
                </a:cubicBezTo>
                <a:cubicBezTo>
                  <a:pt x="446705" y="447485"/>
                  <a:pt x="265635" y="664464"/>
                  <a:pt x="143429" y="930402"/>
                </a:cubicBezTo>
                <a:cubicBezTo>
                  <a:pt x="11317" y="1218057"/>
                  <a:pt x="-29069" y="1519142"/>
                  <a:pt x="20366" y="1830229"/>
                </a:cubicBezTo>
                <a:cubicBezTo>
                  <a:pt x="79516" y="2202275"/>
                  <a:pt x="252967" y="2514886"/>
                  <a:pt x="534145" y="2766251"/>
                </a:cubicBezTo>
                <a:cubicBezTo>
                  <a:pt x="764269" y="2971895"/>
                  <a:pt x="1032112" y="3102293"/>
                  <a:pt x="1337102" y="3148298"/>
                </a:cubicBezTo>
                <a:cubicBezTo>
                  <a:pt x="1741724" y="3209354"/>
                  <a:pt x="2118057" y="3128963"/>
                  <a:pt x="2460385" y="2901791"/>
                </a:cubicBezTo>
                <a:cubicBezTo>
                  <a:pt x="2485722" y="2885027"/>
                  <a:pt x="2498009" y="2886456"/>
                  <a:pt x="2519059" y="2908364"/>
                </a:cubicBezTo>
                <a:cubicBezTo>
                  <a:pt x="2817383" y="3220212"/>
                  <a:pt x="3116944" y="3531013"/>
                  <a:pt x="3416219" y="3842004"/>
                </a:cubicBezTo>
                <a:cubicBezTo>
                  <a:pt x="3426792" y="3853053"/>
                  <a:pt x="3437841" y="3863721"/>
                  <a:pt x="3449461" y="3873722"/>
                </a:cubicBezTo>
                <a:cubicBezTo>
                  <a:pt x="3547950" y="3958304"/>
                  <a:pt x="3698635" y="3931444"/>
                  <a:pt x="3761786" y="3818192"/>
                </a:cubicBezTo>
                <a:cubicBezTo>
                  <a:pt x="3810078" y="3731609"/>
                  <a:pt x="3793600" y="3638360"/>
                  <a:pt x="3715400" y="3557016"/>
                </a:cubicBezTo>
                <a:close/>
                <a:moveTo>
                  <a:pt x="1586086" y="2754535"/>
                </a:moveTo>
                <a:cubicBezTo>
                  <a:pt x="944291" y="2758059"/>
                  <a:pt x="415273" y="2229517"/>
                  <a:pt x="414701" y="1584389"/>
                </a:cubicBezTo>
                <a:cubicBezTo>
                  <a:pt x="414225" y="939832"/>
                  <a:pt x="941434" y="412623"/>
                  <a:pt x="1585609" y="413480"/>
                </a:cubicBezTo>
                <a:cubicBezTo>
                  <a:pt x="2230738" y="414337"/>
                  <a:pt x="2758137" y="943261"/>
                  <a:pt x="2754803" y="1585817"/>
                </a:cubicBezTo>
                <a:cubicBezTo>
                  <a:pt x="2751469" y="2232374"/>
                  <a:pt x="2232833" y="2750915"/>
                  <a:pt x="1586086" y="275444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920" name="Google Shape;920;g189210b80ee_3_424">
            <a:hlinkClick r:id="rId6" action="ppaction://hlinksldjump"/>
          </p:cNvPr>
          <p:cNvSpPr txBox="1"/>
          <p:nvPr/>
        </p:nvSpPr>
        <p:spPr>
          <a:xfrm>
            <a:off x="869327" y="2200875"/>
            <a:ext cx="15240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C1C1C1"/>
                </a:solidFill>
                <a:latin typeface="Poppins Medium"/>
                <a:ea typeface="Poppins Medium"/>
                <a:cs typeface="Poppins Medium"/>
                <a:sym typeface="Poppins Medium"/>
              </a:rPr>
              <a:t>Data Cleaning</a:t>
            </a:r>
            <a:endParaRPr sz="1400" b="0" i="0" u="none" strike="noStrike" cap="none">
              <a:solidFill>
                <a:srgbClr val="C1C1C1"/>
              </a:solidFill>
              <a:latin typeface="Arial"/>
              <a:ea typeface="Arial"/>
              <a:cs typeface="Arial"/>
              <a:sym typeface="Arial"/>
            </a:endParaRPr>
          </a:p>
        </p:txBody>
      </p:sp>
      <p:grpSp>
        <p:nvGrpSpPr>
          <p:cNvPr id="921" name="Google Shape;921;g189210b80ee_3_424"/>
          <p:cNvGrpSpPr/>
          <p:nvPr/>
        </p:nvGrpSpPr>
        <p:grpSpPr>
          <a:xfrm>
            <a:off x="431322" y="2214773"/>
            <a:ext cx="203700" cy="203700"/>
            <a:chOff x="431322" y="2214773"/>
            <a:chExt cx="203700" cy="203700"/>
          </a:xfrm>
        </p:grpSpPr>
        <p:sp>
          <p:nvSpPr>
            <p:cNvPr id="922" name="Google Shape;922;g189210b80ee_3_424">
              <a:hlinkClick r:id="rId6" action="ppaction://hlinksldjump"/>
            </p:cNvPr>
            <p:cNvSpPr/>
            <p:nvPr/>
          </p:nvSpPr>
          <p:spPr>
            <a:xfrm>
              <a:off x="431322" y="2214773"/>
              <a:ext cx="203700" cy="203700"/>
            </a:xfrm>
            <a:prstGeom prst="roundRect">
              <a:avLst>
                <a:gd name="adj" fmla="val 12600"/>
              </a:avLst>
            </a:prstGeom>
            <a:solidFill>
              <a:srgbClr val="C1C1C1"/>
            </a:solidFill>
            <a:ln w="9525" cap="flat" cmpd="sng">
              <a:solidFill>
                <a:srgbClr val="C1C1C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923" name="Google Shape;923;g189210b80ee_3_424" descr="Add with solid fill">
              <a:hlinkClick r:id="rId6" action="ppaction://hlinksldjump"/>
            </p:cNvPr>
            <p:cNvPicPr preferRelativeResize="0"/>
            <p:nvPr/>
          </p:nvPicPr>
          <p:blipFill rotWithShape="1">
            <a:blip r:embed="rId7">
              <a:alphaModFix/>
            </a:blip>
            <a:srcRect/>
            <a:stretch/>
          </p:blipFill>
          <p:spPr>
            <a:xfrm>
              <a:off x="472263" y="2255714"/>
              <a:ext cx="121788" cy="121788"/>
            </a:xfrm>
            <a:prstGeom prst="rect">
              <a:avLst/>
            </a:prstGeom>
            <a:noFill/>
            <a:ln w="9525" cap="flat" cmpd="sng">
              <a:solidFill>
                <a:srgbClr val="C1C1C1"/>
              </a:solidFill>
              <a:prstDash val="solid"/>
              <a:round/>
              <a:headEnd type="none" w="sm" len="sm"/>
              <a:tailEnd type="none" w="sm" len="sm"/>
            </a:ln>
          </p:spPr>
        </p:pic>
      </p:grpSp>
      <p:grpSp>
        <p:nvGrpSpPr>
          <p:cNvPr id="924" name="Google Shape;924;g189210b80ee_3_424"/>
          <p:cNvGrpSpPr/>
          <p:nvPr/>
        </p:nvGrpSpPr>
        <p:grpSpPr>
          <a:xfrm>
            <a:off x="431336" y="2660278"/>
            <a:ext cx="203692" cy="203692"/>
            <a:chOff x="431321" y="3254199"/>
            <a:chExt cx="265500" cy="265500"/>
          </a:xfrm>
        </p:grpSpPr>
        <p:sp>
          <p:nvSpPr>
            <p:cNvPr id="925" name="Google Shape;925;g189210b80ee_3_424">
              <a:hlinkClick r:id="rId8" action="ppaction://hlinksldjump"/>
            </p:cNvPr>
            <p:cNvSpPr/>
            <p:nvPr/>
          </p:nvSpPr>
          <p:spPr>
            <a:xfrm>
              <a:off x="431321" y="3254199"/>
              <a:ext cx="265500" cy="265500"/>
            </a:xfrm>
            <a:prstGeom prst="roundRect">
              <a:avLst>
                <a:gd name="adj" fmla="val 12600"/>
              </a:avLst>
            </a:prstGeom>
            <a:gradFill>
              <a:gsLst>
                <a:gs pos="0">
                  <a:srgbClr val="4224B0"/>
                </a:gs>
                <a:gs pos="11000">
                  <a:srgbClr val="4224B0"/>
                </a:gs>
                <a:gs pos="100000">
                  <a:srgbClr val="7F93A0"/>
                </a:gs>
              </a:gsLst>
              <a:lin ang="2700006"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926" name="Google Shape;926;g189210b80ee_3_424" descr="Heart with solid fill">
              <a:hlinkClick r:id="rId8" action="ppaction://hlinksldjump"/>
            </p:cNvPr>
            <p:cNvSpPr/>
            <p:nvPr/>
          </p:nvSpPr>
          <p:spPr>
            <a:xfrm>
              <a:off x="498181" y="3324518"/>
              <a:ext cx="131159" cy="124273"/>
            </a:xfrm>
            <a:custGeom>
              <a:avLst/>
              <a:gdLst/>
              <a:ahLst/>
              <a:cxnLst/>
              <a:rect l="l" t="t" r="r" b="b"/>
              <a:pathLst>
                <a:path w="647700" h="613696" extrusionOk="0">
                  <a:moveTo>
                    <a:pt x="323850" y="127922"/>
                  </a:moveTo>
                  <a:cubicBezTo>
                    <a:pt x="203835" y="-110203"/>
                    <a:pt x="0" y="32672"/>
                    <a:pt x="0" y="166022"/>
                  </a:cubicBezTo>
                  <a:cubicBezTo>
                    <a:pt x="0" y="366047"/>
                    <a:pt x="323850" y="613697"/>
                    <a:pt x="323850" y="613697"/>
                  </a:cubicBezTo>
                  <a:cubicBezTo>
                    <a:pt x="323850" y="613697"/>
                    <a:pt x="647700" y="366047"/>
                    <a:pt x="647700" y="166022"/>
                  </a:cubicBezTo>
                  <a:cubicBezTo>
                    <a:pt x="647700" y="32672"/>
                    <a:pt x="443865" y="-110203"/>
                    <a:pt x="323850" y="12792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927" name="Google Shape;927;g189210b80ee_3_424">
            <a:hlinkClick r:id="rId8" action="ppaction://hlinksldjump"/>
          </p:cNvPr>
          <p:cNvSpPr txBox="1"/>
          <p:nvPr/>
        </p:nvSpPr>
        <p:spPr>
          <a:xfrm>
            <a:off x="869323" y="2649959"/>
            <a:ext cx="11481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EDA</a:t>
            </a:r>
            <a:endParaRPr sz="1400" b="0" i="0" u="none" strike="noStrike" cap="none">
              <a:solidFill>
                <a:srgbClr val="000000"/>
              </a:solidFill>
              <a:latin typeface="Arial"/>
              <a:ea typeface="Arial"/>
              <a:cs typeface="Arial"/>
              <a:sym typeface="Arial"/>
            </a:endParaRPr>
          </a:p>
        </p:txBody>
      </p:sp>
      <p:sp>
        <p:nvSpPr>
          <p:cNvPr id="928" name="Google Shape;928;g189210b80ee_3_424"/>
          <p:cNvSpPr txBox="1"/>
          <p:nvPr/>
        </p:nvSpPr>
        <p:spPr>
          <a:xfrm>
            <a:off x="869326" y="3479250"/>
            <a:ext cx="16650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Dashboard</a:t>
            </a:r>
            <a:endParaRPr sz="1400" b="0" i="0" u="none" strike="noStrike" cap="none">
              <a:solidFill>
                <a:srgbClr val="000000"/>
              </a:solidFill>
              <a:latin typeface="Arial"/>
              <a:ea typeface="Arial"/>
              <a:cs typeface="Arial"/>
              <a:sym typeface="Arial"/>
            </a:endParaRPr>
          </a:p>
        </p:txBody>
      </p:sp>
      <p:sp>
        <p:nvSpPr>
          <p:cNvPr id="929" name="Google Shape;929;g189210b80ee_3_424"/>
          <p:cNvSpPr/>
          <p:nvPr/>
        </p:nvSpPr>
        <p:spPr>
          <a:xfrm>
            <a:off x="470506" y="3479247"/>
            <a:ext cx="154868" cy="204940"/>
          </a:xfrm>
          <a:custGeom>
            <a:avLst/>
            <a:gdLst/>
            <a:ahLst/>
            <a:cxnLst/>
            <a:rect l="l" t="t" r="r" b="b"/>
            <a:pathLst>
              <a:path w="469298" h="621030" extrusionOk="0">
                <a:moveTo>
                  <a:pt x="467584" y="62389"/>
                </a:moveTo>
                <a:cubicBezTo>
                  <a:pt x="461298" y="29813"/>
                  <a:pt x="431294" y="-95"/>
                  <a:pt x="394242" y="0"/>
                </a:cubicBezTo>
                <a:cubicBezTo>
                  <a:pt x="287847" y="286"/>
                  <a:pt x="181453" y="0"/>
                  <a:pt x="75059" y="191"/>
                </a:cubicBezTo>
                <a:cubicBezTo>
                  <a:pt x="67248" y="191"/>
                  <a:pt x="59343" y="762"/>
                  <a:pt x="51913" y="3715"/>
                </a:cubicBezTo>
                <a:cubicBezTo>
                  <a:pt x="23910" y="15145"/>
                  <a:pt x="6860" y="35624"/>
                  <a:pt x="1240" y="65342"/>
                </a:cubicBezTo>
                <a:cubicBezTo>
                  <a:pt x="-665" y="75533"/>
                  <a:pt x="192" y="85916"/>
                  <a:pt x="192" y="96203"/>
                </a:cubicBezTo>
                <a:cubicBezTo>
                  <a:pt x="192" y="260985"/>
                  <a:pt x="192" y="425672"/>
                  <a:pt x="192" y="590455"/>
                </a:cubicBezTo>
                <a:cubicBezTo>
                  <a:pt x="192" y="608838"/>
                  <a:pt x="6384" y="617125"/>
                  <a:pt x="22671" y="621030"/>
                </a:cubicBezTo>
                <a:lnTo>
                  <a:pt x="32387" y="621030"/>
                </a:lnTo>
                <a:cubicBezTo>
                  <a:pt x="37626" y="620268"/>
                  <a:pt x="42483" y="618744"/>
                  <a:pt x="46674" y="615315"/>
                </a:cubicBezTo>
                <a:cubicBezTo>
                  <a:pt x="51437" y="611315"/>
                  <a:pt x="56771" y="607981"/>
                  <a:pt x="61819" y="604171"/>
                </a:cubicBezTo>
                <a:cubicBezTo>
                  <a:pt x="117064" y="562737"/>
                  <a:pt x="172214" y="521399"/>
                  <a:pt x="227364" y="479965"/>
                </a:cubicBezTo>
                <a:cubicBezTo>
                  <a:pt x="232380" y="476155"/>
                  <a:pt x="237333" y="476091"/>
                  <a:pt x="242223" y="479774"/>
                </a:cubicBezTo>
                <a:cubicBezTo>
                  <a:pt x="301754" y="524447"/>
                  <a:pt x="361380" y="569119"/>
                  <a:pt x="420912" y="613791"/>
                </a:cubicBezTo>
                <a:cubicBezTo>
                  <a:pt x="425484" y="617220"/>
                  <a:pt x="430151" y="620078"/>
                  <a:pt x="435866" y="621030"/>
                </a:cubicBezTo>
                <a:lnTo>
                  <a:pt x="445581" y="621030"/>
                </a:lnTo>
                <a:cubicBezTo>
                  <a:pt x="462155" y="617792"/>
                  <a:pt x="469108" y="609410"/>
                  <a:pt x="469299" y="592265"/>
                </a:cubicBezTo>
                <a:cubicBezTo>
                  <a:pt x="469299" y="591027"/>
                  <a:pt x="469299" y="589884"/>
                  <a:pt x="469299" y="588645"/>
                </a:cubicBezTo>
                <a:cubicBezTo>
                  <a:pt x="469299" y="419100"/>
                  <a:pt x="469299" y="249460"/>
                  <a:pt x="469299" y="79915"/>
                </a:cubicBezTo>
                <a:cubicBezTo>
                  <a:pt x="469299" y="74009"/>
                  <a:pt x="468822" y="68199"/>
                  <a:pt x="467679" y="62484"/>
                </a:cubicBezTo>
                <a:close/>
                <a:moveTo>
                  <a:pt x="415292" y="543211"/>
                </a:moveTo>
                <a:cubicBezTo>
                  <a:pt x="382716" y="518732"/>
                  <a:pt x="351093" y="495015"/>
                  <a:pt x="319470" y="471297"/>
                </a:cubicBezTo>
                <a:cubicBezTo>
                  <a:pt x="297372" y="454724"/>
                  <a:pt x="275274" y="438055"/>
                  <a:pt x="253176" y="421577"/>
                </a:cubicBezTo>
                <a:cubicBezTo>
                  <a:pt x="239937" y="411671"/>
                  <a:pt x="229459" y="411766"/>
                  <a:pt x="216315" y="421577"/>
                </a:cubicBezTo>
                <a:cubicBezTo>
                  <a:pt x="164022" y="460820"/>
                  <a:pt x="111730" y="500063"/>
                  <a:pt x="59438" y="539211"/>
                </a:cubicBezTo>
                <a:cubicBezTo>
                  <a:pt x="58009" y="540258"/>
                  <a:pt x="56580" y="541306"/>
                  <a:pt x="55152" y="542354"/>
                </a:cubicBezTo>
                <a:cubicBezTo>
                  <a:pt x="53151" y="541116"/>
                  <a:pt x="54009" y="539306"/>
                  <a:pt x="54009" y="537877"/>
                </a:cubicBezTo>
                <a:cubicBezTo>
                  <a:pt x="54009" y="385191"/>
                  <a:pt x="54009" y="232601"/>
                  <a:pt x="54009" y="79915"/>
                </a:cubicBezTo>
                <a:cubicBezTo>
                  <a:pt x="54009" y="62770"/>
                  <a:pt x="64391" y="52388"/>
                  <a:pt x="81536" y="52388"/>
                </a:cubicBezTo>
                <a:cubicBezTo>
                  <a:pt x="183739" y="52388"/>
                  <a:pt x="285847" y="52388"/>
                  <a:pt x="388050" y="52388"/>
                </a:cubicBezTo>
                <a:cubicBezTo>
                  <a:pt x="405195" y="52388"/>
                  <a:pt x="415578" y="62770"/>
                  <a:pt x="415578" y="79915"/>
                </a:cubicBezTo>
                <a:cubicBezTo>
                  <a:pt x="415578" y="232601"/>
                  <a:pt x="415578" y="385191"/>
                  <a:pt x="415578" y="537877"/>
                </a:cubicBezTo>
                <a:cubicBezTo>
                  <a:pt x="415578" y="539211"/>
                  <a:pt x="415482" y="540544"/>
                  <a:pt x="415387" y="543020"/>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930" name="Google Shape;930;g189210b80ee_3_424">
            <a:hlinkClick r:id="rId9" action="ppaction://hlinksldjump"/>
          </p:cNvPr>
          <p:cNvSpPr txBox="1"/>
          <p:nvPr/>
        </p:nvSpPr>
        <p:spPr>
          <a:xfrm>
            <a:off x="869325" y="3932025"/>
            <a:ext cx="13635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1ED760"/>
                </a:solidFill>
                <a:latin typeface="Poppins Medium"/>
                <a:ea typeface="Poppins Medium"/>
                <a:cs typeface="Poppins Medium"/>
                <a:sym typeface="Poppins Medium"/>
              </a:rPr>
              <a:t>Data Modeling </a:t>
            </a:r>
            <a:endParaRPr sz="1400" b="0" i="0" u="none" strike="noStrike" cap="none">
              <a:solidFill>
                <a:srgbClr val="1ED760"/>
              </a:solidFill>
              <a:latin typeface="Arial"/>
              <a:ea typeface="Arial"/>
              <a:cs typeface="Arial"/>
              <a:sym typeface="Arial"/>
            </a:endParaRPr>
          </a:p>
        </p:txBody>
      </p:sp>
      <p:sp>
        <p:nvSpPr>
          <p:cNvPr id="931" name="Google Shape;931;g189210b80ee_3_424">
            <a:hlinkClick r:id="rId9" action="ppaction://hlinksldjump"/>
          </p:cNvPr>
          <p:cNvSpPr/>
          <p:nvPr/>
        </p:nvSpPr>
        <p:spPr>
          <a:xfrm>
            <a:off x="457357" y="3958031"/>
            <a:ext cx="174838" cy="205723"/>
          </a:xfrm>
          <a:custGeom>
            <a:avLst/>
            <a:gdLst/>
            <a:ahLst/>
            <a:cxnLst/>
            <a:rect l="l" t="t" r="r" b="b"/>
            <a:pathLst>
              <a:path w="254310" h="299233" extrusionOk="0">
                <a:moveTo>
                  <a:pt x="250564" y="139515"/>
                </a:moveTo>
                <a:cubicBezTo>
                  <a:pt x="238951" y="123995"/>
                  <a:pt x="227338" y="108453"/>
                  <a:pt x="215595" y="93041"/>
                </a:cubicBezTo>
                <a:cubicBezTo>
                  <a:pt x="213782" y="90667"/>
                  <a:pt x="213458" y="89221"/>
                  <a:pt x="215466" y="86609"/>
                </a:cubicBezTo>
                <a:cubicBezTo>
                  <a:pt x="227273" y="71218"/>
                  <a:pt x="238800" y="55655"/>
                  <a:pt x="250434" y="40135"/>
                </a:cubicBezTo>
                <a:cubicBezTo>
                  <a:pt x="252355" y="37588"/>
                  <a:pt x="253910" y="34890"/>
                  <a:pt x="254190" y="31631"/>
                </a:cubicBezTo>
                <a:cubicBezTo>
                  <a:pt x="255054" y="21896"/>
                  <a:pt x="248341" y="14924"/>
                  <a:pt x="238001" y="14924"/>
                </a:cubicBezTo>
                <a:cubicBezTo>
                  <a:pt x="179785" y="14924"/>
                  <a:pt x="121569" y="14924"/>
                  <a:pt x="63353" y="14967"/>
                </a:cubicBezTo>
                <a:cubicBezTo>
                  <a:pt x="61001" y="14967"/>
                  <a:pt x="59835" y="14773"/>
                  <a:pt x="59360" y="11923"/>
                </a:cubicBezTo>
                <a:cubicBezTo>
                  <a:pt x="58173" y="5102"/>
                  <a:pt x="52539" y="418"/>
                  <a:pt x="45999" y="30"/>
                </a:cubicBezTo>
                <a:cubicBezTo>
                  <a:pt x="38962" y="-380"/>
                  <a:pt x="32983" y="3483"/>
                  <a:pt x="30716" y="9916"/>
                </a:cubicBezTo>
                <a:cubicBezTo>
                  <a:pt x="29896" y="12269"/>
                  <a:pt x="29788" y="14708"/>
                  <a:pt x="29788" y="17169"/>
                </a:cubicBezTo>
                <a:cubicBezTo>
                  <a:pt x="29788" y="58310"/>
                  <a:pt x="29788" y="99474"/>
                  <a:pt x="29788" y="140615"/>
                </a:cubicBezTo>
                <a:lnTo>
                  <a:pt x="29788" y="156049"/>
                </a:lnTo>
                <a:cubicBezTo>
                  <a:pt x="29788" y="192636"/>
                  <a:pt x="29745" y="229223"/>
                  <a:pt x="29853" y="265811"/>
                </a:cubicBezTo>
                <a:cubicBezTo>
                  <a:pt x="29853" y="268725"/>
                  <a:pt x="29141" y="269631"/>
                  <a:pt x="26205" y="269437"/>
                </a:cubicBezTo>
                <a:cubicBezTo>
                  <a:pt x="22255" y="269178"/>
                  <a:pt x="18262" y="269286"/>
                  <a:pt x="14290" y="269437"/>
                </a:cubicBezTo>
                <a:cubicBezTo>
                  <a:pt x="6152" y="269761"/>
                  <a:pt x="43" y="276129"/>
                  <a:pt x="0" y="284180"/>
                </a:cubicBezTo>
                <a:cubicBezTo>
                  <a:pt x="-43" y="292274"/>
                  <a:pt x="5979" y="299031"/>
                  <a:pt x="14052" y="299095"/>
                </a:cubicBezTo>
                <a:cubicBezTo>
                  <a:pt x="34515" y="299290"/>
                  <a:pt x="54957" y="299268"/>
                  <a:pt x="75420" y="299095"/>
                </a:cubicBezTo>
                <a:cubicBezTo>
                  <a:pt x="83493" y="299031"/>
                  <a:pt x="89709" y="292318"/>
                  <a:pt x="89752" y="284331"/>
                </a:cubicBezTo>
                <a:cubicBezTo>
                  <a:pt x="89796" y="276258"/>
                  <a:pt x="83449" y="269696"/>
                  <a:pt x="75182" y="269415"/>
                </a:cubicBezTo>
                <a:cubicBezTo>
                  <a:pt x="71211" y="269286"/>
                  <a:pt x="67217" y="269156"/>
                  <a:pt x="63267" y="269437"/>
                </a:cubicBezTo>
                <a:cubicBezTo>
                  <a:pt x="60202" y="269674"/>
                  <a:pt x="59706" y="268552"/>
                  <a:pt x="59706" y="265746"/>
                </a:cubicBezTo>
                <a:cubicBezTo>
                  <a:pt x="59813" y="233238"/>
                  <a:pt x="59813" y="200752"/>
                  <a:pt x="59706" y="168245"/>
                </a:cubicBezTo>
                <a:cubicBezTo>
                  <a:pt x="59706" y="165266"/>
                  <a:pt x="60245" y="164381"/>
                  <a:pt x="63440" y="164381"/>
                </a:cubicBezTo>
                <a:cubicBezTo>
                  <a:pt x="120965" y="164489"/>
                  <a:pt x="178469" y="164467"/>
                  <a:pt x="235994" y="164467"/>
                </a:cubicBezTo>
                <a:cubicBezTo>
                  <a:pt x="237505" y="164467"/>
                  <a:pt x="239037" y="164467"/>
                  <a:pt x="240548" y="164381"/>
                </a:cubicBezTo>
                <a:cubicBezTo>
                  <a:pt x="244736" y="164143"/>
                  <a:pt x="248146" y="162309"/>
                  <a:pt x="250823" y="159092"/>
                </a:cubicBezTo>
                <a:cubicBezTo>
                  <a:pt x="255550" y="153394"/>
                  <a:pt x="255485" y="146076"/>
                  <a:pt x="250542" y="139471"/>
                </a:cubicBezTo>
                <a:close/>
                <a:moveTo>
                  <a:pt x="228374" y="147091"/>
                </a:moveTo>
                <a:cubicBezTo>
                  <a:pt x="175360" y="147091"/>
                  <a:pt x="122325" y="147091"/>
                  <a:pt x="69311" y="147091"/>
                </a:cubicBezTo>
                <a:cubicBezTo>
                  <a:pt x="63375" y="147091"/>
                  <a:pt x="59770" y="143788"/>
                  <a:pt x="59749" y="138349"/>
                </a:cubicBezTo>
                <a:cubicBezTo>
                  <a:pt x="59749" y="105906"/>
                  <a:pt x="59749" y="73463"/>
                  <a:pt x="59749" y="40999"/>
                </a:cubicBezTo>
                <a:cubicBezTo>
                  <a:pt x="59749" y="35559"/>
                  <a:pt x="63353" y="32257"/>
                  <a:pt x="69311" y="32257"/>
                </a:cubicBezTo>
                <a:cubicBezTo>
                  <a:pt x="122325" y="32257"/>
                  <a:pt x="175360" y="32257"/>
                  <a:pt x="228374" y="32257"/>
                </a:cubicBezTo>
                <a:cubicBezTo>
                  <a:pt x="228849" y="32257"/>
                  <a:pt x="229302" y="32300"/>
                  <a:pt x="230166" y="32321"/>
                </a:cubicBezTo>
                <a:cubicBezTo>
                  <a:pt x="221661" y="42682"/>
                  <a:pt x="213437" y="52720"/>
                  <a:pt x="205191" y="62757"/>
                </a:cubicBezTo>
                <a:cubicBezTo>
                  <a:pt x="199428" y="69772"/>
                  <a:pt x="193665" y="76787"/>
                  <a:pt x="187901" y="83824"/>
                </a:cubicBezTo>
                <a:cubicBezTo>
                  <a:pt x="184469" y="88012"/>
                  <a:pt x="184491" y="91358"/>
                  <a:pt x="187901" y="95524"/>
                </a:cubicBezTo>
                <a:cubicBezTo>
                  <a:pt x="201522" y="112123"/>
                  <a:pt x="215142" y="128722"/>
                  <a:pt x="228763" y="145343"/>
                </a:cubicBezTo>
                <a:cubicBezTo>
                  <a:pt x="229130" y="145796"/>
                  <a:pt x="229496" y="146249"/>
                  <a:pt x="229842" y="146702"/>
                </a:cubicBezTo>
                <a:cubicBezTo>
                  <a:pt x="229410" y="147350"/>
                  <a:pt x="228806" y="147069"/>
                  <a:pt x="228309" y="147069"/>
                </a:cubicBezTo>
                <a:close/>
              </a:path>
            </a:pathLst>
          </a:custGeom>
          <a:solidFill>
            <a:srgbClr val="1ED76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1ED760"/>
              </a:solidFill>
              <a:latin typeface="Calibri"/>
              <a:ea typeface="Calibri"/>
              <a:cs typeface="Calibri"/>
              <a:sym typeface="Calibri"/>
            </a:endParaRPr>
          </a:p>
        </p:txBody>
      </p:sp>
      <p:sp>
        <p:nvSpPr>
          <p:cNvPr id="932" name="Google Shape;932;g189210b80ee_3_424">
            <a:hlinkClick r:id="rId10" action="ppaction://hlinksldjump"/>
          </p:cNvPr>
          <p:cNvSpPr txBox="1"/>
          <p:nvPr/>
        </p:nvSpPr>
        <p:spPr>
          <a:xfrm>
            <a:off x="869326" y="4384775"/>
            <a:ext cx="11481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Conclusion</a:t>
            </a:r>
            <a:endParaRPr sz="1400" b="0" i="0" u="none" strike="noStrike" cap="none">
              <a:solidFill>
                <a:srgbClr val="000000"/>
              </a:solidFill>
              <a:latin typeface="Arial"/>
              <a:ea typeface="Arial"/>
              <a:cs typeface="Arial"/>
              <a:sym typeface="Arial"/>
            </a:endParaRPr>
          </a:p>
        </p:txBody>
      </p:sp>
      <p:grpSp>
        <p:nvGrpSpPr>
          <p:cNvPr id="933" name="Google Shape;933;g189210b80ee_3_424"/>
          <p:cNvGrpSpPr/>
          <p:nvPr/>
        </p:nvGrpSpPr>
        <p:grpSpPr>
          <a:xfrm>
            <a:off x="441647" y="4384743"/>
            <a:ext cx="203663" cy="203663"/>
            <a:chOff x="5762625" y="3095625"/>
            <a:chExt cx="665130" cy="665130"/>
          </a:xfrm>
        </p:grpSpPr>
        <p:sp>
          <p:nvSpPr>
            <p:cNvPr id="934" name="Google Shape;934;g189210b80ee_3_424">
              <a:hlinkClick r:id="rId10" action="ppaction://hlinksldjump"/>
            </p:cNvPr>
            <p:cNvSpPr/>
            <p:nvPr/>
          </p:nvSpPr>
          <p:spPr>
            <a:xfrm>
              <a:off x="5762625" y="3095625"/>
              <a:ext cx="665130" cy="665130"/>
            </a:xfrm>
            <a:custGeom>
              <a:avLst/>
              <a:gdLst/>
              <a:ahLst/>
              <a:cxnLst/>
              <a:rect l="l" t="t" r="r" b="b"/>
              <a:pathLst>
                <a:path w="665130" h="665130" extrusionOk="0">
                  <a:moveTo>
                    <a:pt x="663035" y="100298"/>
                  </a:moveTo>
                  <a:cubicBezTo>
                    <a:pt x="650938" y="40481"/>
                    <a:pt x="601599" y="95"/>
                    <a:pt x="540639" y="0"/>
                  </a:cubicBezTo>
                  <a:cubicBezTo>
                    <a:pt x="471392" y="0"/>
                    <a:pt x="402050" y="0"/>
                    <a:pt x="332804" y="0"/>
                  </a:cubicBezTo>
                  <a:cubicBezTo>
                    <a:pt x="263557" y="0"/>
                    <a:pt x="193643" y="0"/>
                    <a:pt x="124111" y="0"/>
                  </a:cubicBezTo>
                  <a:cubicBezTo>
                    <a:pt x="54388" y="191"/>
                    <a:pt x="95" y="54483"/>
                    <a:pt x="0" y="124397"/>
                  </a:cubicBezTo>
                  <a:cubicBezTo>
                    <a:pt x="0" y="263176"/>
                    <a:pt x="0" y="401955"/>
                    <a:pt x="0" y="540830"/>
                  </a:cubicBezTo>
                  <a:cubicBezTo>
                    <a:pt x="0" y="549021"/>
                    <a:pt x="572" y="557117"/>
                    <a:pt x="2191" y="565118"/>
                  </a:cubicBezTo>
                  <a:cubicBezTo>
                    <a:pt x="14478" y="624840"/>
                    <a:pt x="63818" y="665131"/>
                    <a:pt x="124778" y="665131"/>
                  </a:cubicBezTo>
                  <a:cubicBezTo>
                    <a:pt x="260414" y="665131"/>
                    <a:pt x="395954" y="665131"/>
                    <a:pt x="531590" y="665131"/>
                  </a:cubicBezTo>
                  <a:cubicBezTo>
                    <a:pt x="539020" y="665131"/>
                    <a:pt x="546354" y="664845"/>
                    <a:pt x="553784" y="663988"/>
                  </a:cubicBezTo>
                  <a:cubicBezTo>
                    <a:pt x="618744" y="656749"/>
                    <a:pt x="665131" y="605504"/>
                    <a:pt x="665131" y="540258"/>
                  </a:cubicBezTo>
                  <a:cubicBezTo>
                    <a:pt x="665131" y="401669"/>
                    <a:pt x="665131" y="263081"/>
                    <a:pt x="665131" y="124587"/>
                  </a:cubicBezTo>
                  <a:cubicBezTo>
                    <a:pt x="665131" y="116396"/>
                    <a:pt x="664559" y="108299"/>
                    <a:pt x="662940" y="100203"/>
                  </a:cubicBezTo>
                  <a:close/>
                  <a:moveTo>
                    <a:pt x="47530" y="126683"/>
                  </a:moveTo>
                  <a:cubicBezTo>
                    <a:pt x="47530" y="79820"/>
                    <a:pt x="79915" y="47530"/>
                    <a:pt x="126778" y="47530"/>
                  </a:cubicBezTo>
                  <a:cubicBezTo>
                    <a:pt x="264128" y="47530"/>
                    <a:pt x="401384" y="47530"/>
                    <a:pt x="538734" y="47530"/>
                  </a:cubicBezTo>
                  <a:cubicBezTo>
                    <a:pt x="585216" y="47530"/>
                    <a:pt x="617696" y="79915"/>
                    <a:pt x="617696" y="126206"/>
                  </a:cubicBezTo>
                  <a:cubicBezTo>
                    <a:pt x="617696" y="230315"/>
                    <a:pt x="617696" y="334518"/>
                    <a:pt x="617696" y="438626"/>
                  </a:cubicBezTo>
                  <a:lnTo>
                    <a:pt x="617696" y="446246"/>
                  </a:lnTo>
                  <a:cubicBezTo>
                    <a:pt x="582263" y="410813"/>
                    <a:pt x="547973" y="376523"/>
                    <a:pt x="513779" y="342233"/>
                  </a:cubicBezTo>
                  <a:cubicBezTo>
                    <a:pt x="508921" y="337375"/>
                    <a:pt x="503777" y="333375"/>
                    <a:pt x="496729" y="332708"/>
                  </a:cubicBezTo>
                  <a:cubicBezTo>
                    <a:pt x="488156" y="331851"/>
                    <a:pt x="481489" y="335280"/>
                    <a:pt x="475583" y="341281"/>
                  </a:cubicBezTo>
                  <a:cubicBezTo>
                    <a:pt x="444722" y="372332"/>
                    <a:pt x="413575" y="403193"/>
                    <a:pt x="382810" y="434340"/>
                  </a:cubicBezTo>
                  <a:cubicBezTo>
                    <a:pt x="378619" y="438531"/>
                    <a:pt x="376714" y="438245"/>
                    <a:pt x="372713" y="434340"/>
                  </a:cubicBezTo>
                  <a:cubicBezTo>
                    <a:pt x="306896" y="368237"/>
                    <a:pt x="240887" y="302324"/>
                    <a:pt x="174974" y="236411"/>
                  </a:cubicBezTo>
                  <a:cubicBezTo>
                    <a:pt x="160592" y="222028"/>
                    <a:pt x="148495" y="221933"/>
                    <a:pt x="134207" y="236220"/>
                  </a:cubicBezTo>
                  <a:cubicBezTo>
                    <a:pt x="105728" y="264700"/>
                    <a:pt x="77248" y="293180"/>
                    <a:pt x="48673" y="321755"/>
                  </a:cubicBezTo>
                  <a:cubicBezTo>
                    <a:pt x="46673" y="319564"/>
                    <a:pt x="47625" y="317278"/>
                    <a:pt x="47625" y="315182"/>
                  </a:cubicBezTo>
                  <a:cubicBezTo>
                    <a:pt x="47625" y="252317"/>
                    <a:pt x="47625" y="189548"/>
                    <a:pt x="47625" y="126683"/>
                  </a:cubicBezTo>
                  <a:close/>
                  <a:moveTo>
                    <a:pt x="487299" y="617696"/>
                  </a:moveTo>
                  <a:lnTo>
                    <a:pt x="356711" y="617696"/>
                  </a:lnTo>
                  <a:cubicBezTo>
                    <a:pt x="279749" y="617696"/>
                    <a:pt x="202787" y="617696"/>
                    <a:pt x="125825" y="617696"/>
                  </a:cubicBezTo>
                  <a:cubicBezTo>
                    <a:pt x="85153" y="617696"/>
                    <a:pt x="55055" y="592169"/>
                    <a:pt x="48387" y="552355"/>
                  </a:cubicBezTo>
                  <a:cubicBezTo>
                    <a:pt x="47720" y="548450"/>
                    <a:pt x="47625" y="544449"/>
                    <a:pt x="47625" y="540544"/>
                  </a:cubicBezTo>
                  <a:cubicBezTo>
                    <a:pt x="47625" y="492252"/>
                    <a:pt x="47625" y="444056"/>
                    <a:pt x="47530" y="395764"/>
                  </a:cubicBezTo>
                  <a:cubicBezTo>
                    <a:pt x="47530" y="391382"/>
                    <a:pt x="48959" y="388525"/>
                    <a:pt x="52007" y="385572"/>
                  </a:cubicBezTo>
                  <a:cubicBezTo>
                    <a:pt x="84677" y="353092"/>
                    <a:pt x="117158" y="320612"/>
                    <a:pt x="149638" y="287941"/>
                  </a:cubicBezTo>
                  <a:cubicBezTo>
                    <a:pt x="153162" y="284417"/>
                    <a:pt x="154972" y="283178"/>
                    <a:pt x="159258" y="287560"/>
                  </a:cubicBezTo>
                  <a:cubicBezTo>
                    <a:pt x="267557" y="396145"/>
                    <a:pt x="376047" y="504635"/>
                    <a:pt x="484537" y="613124"/>
                  </a:cubicBezTo>
                  <a:cubicBezTo>
                    <a:pt x="485680" y="614267"/>
                    <a:pt x="487013" y="615315"/>
                    <a:pt x="488347" y="616363"/>
                  </a:cubicBezTo>
                  <a:cubicBezTo>
                    <a:pt x="488061" y="616839"/>
                    <a:pt x="487680" y="617315"/>
                    <a:pt x="487394" y="617792"/>
                  </a:cubicBezTo>
                  <a:close/>
                  <a:moveTo>
                    <a:pt x="597503" y="593217"/>
                  </a:moveTo>
                  <a:cubicBezTo>
                    <a:pt x="587312" y="604171"/>
                    <a:pt x="574929" y="611410"/>
                    <a:pt x="560451" y="615220"/>
                  </a:cubicBezTo>
                  <a:cubicBezTo>
                    <a:pt x="556641" y="616172"/>
                    <a:pt x="554165" y="615791"/>
                    <a:pt x="551307" y="612934"/>
                  </a:cubicBezTo>
                  <a:cubicBezTo>
                    <a:pt x="505968" y="567404"/>
                    <a:pt x="460439" y="521875"/>
                    <a:pt x="414909" y="476536"/>
                  </a:cubicBezTo>
                  <a:cubicBezTo>
                    <a:pt x="412051" y="473678"/>
                    <a:pt x="411671" y="472250"/>
                    <a:pt x="414814" y="469201"/>
                  </a:cubicBezTo>
                  <a:cubicBezTo>
                    <a:pt x="440150" y="444151"/>
                    <a:pt x="465296" y="419005"/>
                    <a:pt x="490347" y="393668"/>
                  </a:cubicBezTo>
                  <a:cubicBezTo>
                    <a:pt x="493205" y="390811"/>
                    <a:pt x="494729" y="390335"/>
                    <a:pt x="497872" y="393478"/>
                  </a:cubicBezTo>
                  <a:cubicBezTo>
                    <a:pt x="536734" y="432625"/>
                    <a:pt x="575786" y="471583"/>
                    <a:pt x="614839" y="510540"/>
                  </a:cubicBezTo>
                  <a:cubicBezTo>
                    <a:pt x="616934" y="512636"/>
                    <a:pt x="617887" y="514731"/>
                    <a:pt x="617792" y="517684"/>
                  </a:cubicBezTo>
                  <a:cubicBezTo>
                    <a:pt x="617601" y="522637"/>
                    <a:pt x="617792" y="527590"/>
                    <a:pt x="617792" y="534734"/>
                  </a:cubicBezTo>
                  <a:cubicBezTo>
                    <a:pt x="619125" y="555498"/>
                    <a:pt x="613505" y="576167"/>
                    <a:pt x="597599" y="59331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935" name="Google Shape;935;g189210b80ee_3_424">
              <a:hlinkClick r:id="rId10" action="ppaction://hlinksldjump"/>
            </p:cNvPr>
            <p:cNvSpPr/>
            <p:nvPr/>
          </p:nvSpPr>
          <p:spPr>
            <a:xfrm>
              <a:off x="6166578" y="3190683"/>
              <a:ext cx="166213" cy="166307"/>
            </a:xfrm>
            <a:custGeom>
              <a:avLst/>
              <a:gdLst/>
              <a:ahLst/>
              <a:cxnLst/>
              <a:rect l="l" t="t" r="r" b="b"/>
              <a:pathLst>
                <a:path w="166213" h="166307" extrusionOk="0">
                  <a:moveTo>
                    <a:pt x="83345" y="166307"/>
                  </a:moveTo>
                  <a:cubicBezTo>
                    <a:pt x="128589" y="166307"/>
                    <a:pt x="166022" y="129160"/>
                    <a:pt x="166213" y="83821"/>
                  </a:cubicBezTo>
                  <a:cubicBezTo>
                    <a:pt x="166403" y="37529"/>
                    <a:pt x="129351" y="191"/>
                    <a:pt x="83250" y="1"/>
                  </a:cubicBezTo>
                  <a:cubicBezTo>
                    <a:pt x="37911" y="-190"/>
                    <a:pt x="287" y="36958"/>
                    <a:pt x="2" y="82011"/>
                  </a:cubicBezTo>
                  <a:cubicBezTo>
                    <a:pt x="-284" y="128683"/>
                    <a:pt x="36863" y="166117"/>
                    <a:pt x="83345" y="166212"/>
                  </a:cubicBezTo>
                  <a:close/>
                  <a:moveTo>
                    <a:pt x="82869" y="47530"/>
                  </a:moveTo>
                  <a:cubicBezTo>
                    <a:pt x="102681" y="47530"/>
                    <a:pt x="118778" y="63628"/>
                    <a:pt x="118683" y="83344"/>
                  </a:cubicBezTo>
                  <a:cubicBezTo>
                    <a:pt x="118683" y="102775"/>
                    <a:pt x="102681" y="118682"/>
                    <a:pt x="83250" y="118777"/>
                  </a:cubicBezTo>
                  <a:cubicBezTo>
                    <a:pt x="63533" y="118777"/>
                    <a:pt x="47436" y="102775"/>
                    <a:pt x="47436" y="82963"/>
                  </a:cubicBezTo>
                  <a:cubicBezTo>
                    <a:pt x="47436" y="63628"/>
                    <a:pt x="63533" y="47530"/>
                    <a:pt x="82869" y="47530"/>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936" name="Google Shape;936;g189210b80ee_3_424">
            <a:hlinkClick r:id="rId11" action="ppaction://hlinksldjump"/>
          </p:cNvPr>
          <p:cNvSpPr txBox="1"/>
          <p:nvPr/>
        </p:nvSpPr>
        <p:spPr>
          <a:xfrm>
            <a:off x="869326" y="4837550"/>
            <a:ext cx="9093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Impact</a:t>
            </a:r>
            <a:endParaRPr sz="1400" b="0" i="0" u="none" strike="noStrike" cap="none">
              <a:solidFill>
                <a:srgbClr val="000000"/>
              </a:solidFill>
              <a:latin typeface="Arial"/>
              <a:ea typeface="Arial"/>
              <a:cs typeface="Arial"/>
              <a:sym typeface="Arial"/>
            </a:endParaRPr>
          </a:p>
        </p:txBody>
      </p:sp>
      <p:grpSp>
        <p:nvGrpSpPr>
          <p:cNvPr id="937" name="Google Shape;937;g189210b80ee_3_424"/>
          <p:cNvGrpSpPr/>
          <p:nvPr/>
        </p:nvGrpSpPr>
        <p:grpSpPr>
          <a:xfrm>
            <a:off x="431068" y="4863579"/>
            <a:ext cx="207645" cy="207714"/>
            <a:chOff x="6124575" y="3380359"/>
            <a:chExt cx="468618" cy="468774"/>
          </a:xfrm>
        </p:grpSpPr>
        <p:sp>
          <p:nvSpPr>
            <p:cNvPr id="938" name="Google Shape;938;g189210b80ee_3_424">
              <a:hlinkClick r:id="rId11" action="ppaction://hlinksldjump"/>
            </p:cNvPr>
            <p:cNvSpPr/>
            <p:nvPr/>
          </p:nvSpPr>
          <p:spPr>
            <a:xfrm>
              <a:off x="6124575" y="3380359"/>
              <a:ext cx="468618" cy="468774"/>
            </a:xfrm>
            <a:custGeom>
              <a:avLst/>
              <a:gdLst/>
              <a:ahLst/>
              <a:cxnLst/>
              <a:rect l="l" t="t" r="r" b="b"/>
              <a:pathLst>
                <a:path w="468618" h="468774" extrusionOk="0">
                  <a:moveTo>
                    <a:pt x="468523" y="56377"/>
                  </a:moveTo>
                  <a:cubicBezTo>
                    <a:pt x="468523" y="53329"/>
                    <a:pt x="468523" y="50186"/>
                    <a:pt x="467951" y="47138"/>
                  </a:cubicBezTo>
                  <a:cubicBezTo>
                    <a:pt x="463094" y="18849"/>
                    <a:pt x="441567" y="466"/>
                    <a:pt x="412706" y="85"/>
                  </a:cubicBezTo>
                  <a:cubicBezTo>
                    <a:pt x="391561" y="-106"/>
                    <a:pt x="370415" y="85"/>
                    <a:pt x="349270" y="85"/>
                  </a:cubicBezTo>
                  <a:cubicBezTo>
                    <a:pt x="329744" y="85"/>
                    <a:pt x="310217" y="85"/>
                    <a:pt x="290691" y="85"/>
                  </a:cubicBezTo>
                  <a:cubicBezTo>
                    <a:pt x="259640" y="-106"/>
                    <a:pt x="233446" y="10943"/>
                    <a:pt x="211538" y="32946"/>
                  </a:cubicBezTo>
                  <a:cubicBezTo>
                    <a:pt x="146959" y="97716"/>
                    <a:pt x="82379" y="162391"/>
                    <a:pt x="17800" y="227065"/>
                  </a:cubicBezTo>
                  <a:cubicBezTo>
                    <a:pt x="-5917" y="250878"/>
                    <a:pt x="-5917" y="284120"/>
                    <a:pt x="17705" y="307837"/>
                  </a:cubicBezTo>
                  <a:cubicBezTo>
                    <a:pt x="65234" y="355558"/>
                    <a:pt x="112859" y="403183"/>
                    <a:pt x="160484" y="450808"/>
                  </a:cubicBezTo>
                  <a:cubicBezTo>
                    <a:pt x="184392" y="474715"/>
                    <a:pt x="217539" y="474811"/>
                    <a:pt x="241542" y="450808"/>
                  </a:cubicBezTo>
                  <a:cubicBezTo>
                    <a:pt x="306407" y="386133"/>
                    <a:pt x="371177" y="321363"/>
                    <a:pt x="435947" y="256688"/>
                  </a:cubicBezTo>
                  <a:cubicBezTo>
                    <a:pt x="457664" y="234971"/>
                    <a:pt x="468713" y="208777"/>
                    <a:pt x="468618" y="177916"/>
                  </a:cubicBezTo>
                  <a:cubicBezTo>
                    <a:pt x="468523" y="137435"/>
                    <a:pt x="468618" y="96859"/>
                    <a:pt x="468618" y="56377"/>
                  </a:cubicBezTo>
                  <a:close/>
                  <a:moveTo>
                    <a:pt x="409944" y="230875"/>
                  </a:moveTo>
                  <a:cubicBezTo>
                    <a:pt x="345174" y="295455"/>
                    <a:pt x="280595" y="360034"/>
                    <a:pt x="215920" y="424709"/>
                  </a:cubicBezTo>
                  <a:cubicBezTo>
                    <a:pt x="206014" y="434615"/>
                    <a:pt x="196013" y="434615"/>
                    <a:pt x="186202" y="424709"/>
                  </a:cubicBezTo>
                  <a:cubicBezTo>
                    <a:pt x="139053" y="377560"/>
                    <a:pt x="92000" y="330316"/>
                    <a:pt x="44851" y="283168"/>
                  </a:cubicBezTo>
                  <a:cubicBezTo>
                    <a:pt x="33707" y="272023"/>
                    <a:pt x="33802" y="262879"/>
                    <a:pt x="44851" y="251735"/>
                  </a:cubicBezTo>
                  <a:cubicBezTo>
                    <a:pt x="108764" y="187727"/>
                    <a:pt x="172676" y="123814"/>
                    <a:pt x="236494" y="59711"/>
                  </a:cubicBezTo>
                  <a:cubicBezTo>
                    <a:pt x="252020" y="44090"/>
                    <a:pt x="270403" y="36375"/>
                    <a:pt x="292406" y="36565"/>
                  </a:cubicBezTo>
                  <a:cubicBezTo>
                    <a:pt x="331744" y="36756"/>
                    <a:pt x="371082" y="36565"/>
                    <a:pt x="410516" y="36565"/>
                  </a:cubicBezTo>
                  <a:cubicBezTo>
                    <a:pt x="425184" y="36565"/>
                    <a:pt x="432233" y="43709"/>
                    <a:pt x="432233" y="58473"/>
                  </a:cubicBezTo>
                  <a:cubicBezTo>
                    <a:pt x="432233" y="78666"/>
                    <a:pt x="432233" y="98859"/>
                    <a:pt x="432233" y="118957"/>
                  </a:cubicBezTo>
                  <a:cubicBezTo>
                    <a:pt x="432233" y="138292"/>
                    <a:pt x="432233" y="157628"/>
                    <a:pt x="432233" y="177059"/>
                  </a:cubicBezTo>
                  <a:cubicBezTo>
                    <a:pt x="432233" y="198109"/>
                    <a:pt x="424994" y="216016"/>
                    <a:pt x="410039" y="230875"/>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939" name="Google Shape;939;g189210b80ee_3_424">
              <a:hlinkClick r:id="rId11" action="ppaction://hlinksldjump"/>
            </p:cNvPr>
            <p:cNvSpPr/>
            <p:nvPr/>
          </p:nvSpPr>
          <p:spPr>
            <a:xfrm>
              <a:off x="6405646" y="3456453"/>
              <a:ext cx="109824" cy="109728"/>
            </a:xfrm>
            <a:custGeom>
              <a:avLst/>
              <a:gdLst/>
              <a:ahLst/>
              <a:cxnLst/>
              <a:rect l="l" t="t" r="r" b="b"/>
              <a:pathLst>
                <a:path w="109824" h="109728" extrusionOk="0">
                  <a:moveTo>
                    <a:pt x="55055" y="0"/>
                  </a:moveTo>
                  <a:cubicBezTo>
                    <a:pt x="24765" y="-95"/>
                    <a:pt x="95" y="24480"/>
                    <a:pt x="0" y="54674"/>
                  </a:cubicBezTo>
                  <a:cubicBezTo>
                    <a:pt x="0" y="84868"/>
                    <a:pt x="24575" y="109633"/>
                    <a:pt x="54769" y="109728"/>
                  </a:cubicBezTo>
                  <a:cubicBezTo>
                    <a:pt x="85058" y="109728"/>
                    <a:pt x="109633" y="85344"/>
                    <a:pt x="109823" y="55055"/>
                  </a:cubicBezTo>
                  <a:cubicBezTo>
                    <a:pt x="110014" y="24861"/>
                    <a:pt x="85344" y="191"/>
                    <a:pt x="55055" y="96"/>
                  </a:cubicBezTo>
                  <a:close/>
                  <a:moveTo>
                    <a:pt x="54673" y="73152"/>
                  </a:moveTo>
                  <a:cubicBezTo>
                    <a:pt x="44577" y="72962"/>
                    <a:pt x="36576" y="64675"/>
                    <a:pt x="36671" y="54579"/>
                  </a:cubicBezTo>
                  <a:cubicBezTo>
                    <a:pt x="36766" y="44482"/>
                    <a:pt x="45053" y="36386"/>
                    <a:pt x="55150" y="36481"/>
                  </a:cubicBezTo>
                  <a:cubicBezTo>
                    <a:pt x="65151" y="36576"/>
                    <a:pt x="73247" y="44958"/>
                    <a:pt x="73152" y="55055"/>
                  </a:cubicBezTo>
                  <a:cubicBezTo>
                    <a:pt x="73057" y="65151"/>
                    <a:pt x="64675" y="73248"/>
                    <a:pt x="54673" y="73152"/>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940" name="Google Shape;940;g189210b80ee_3_424">
            <a:hlinkClick r:id="rId12" action="ppaction://hlinksldjump"/>
          </p:cNvPr>
          <p:cNvSpPr txBox="1"/>
          <p:nvPr/>
        </p:nvSpPr>
        <p:spPr>
          <a:xfrm>
            <a:off x="869325" y="5290325"/>
            <a:ext cx="12939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Future Work</a:t>
            </a:r>
            <a:endParaRPr sz="1400" b="0" i="0" u="none" strike="noStrike" cap="none">
              <a:solidFill>
                <a:srgbClr val="000000"/>
              </a:solidFill>
              <a:latin typeface="Arial"/>
              <a:ea typeface="Arial"/>
              <a:cs typeface="Arial"/>
              <a:sym typeface="Arial"/>
            </a:endParaRPr>
          </a:p>
        </p:txBody>
      </p:sp>
      <p:sp>
        <p:nvSpPr>
          <p:cNvPr id="941" name="Google Shape;941;g189210b80ee_3_424">
            <a:hlinkClick r:id="rId12" action="ppaction://hlinksldjump"/>
          </p:cNvPr>
          <p:cNvSpPr/>
          <p:nvPr/>
        </p:nvSpPr>
        <p:spPr>
          <a:xfrm>
            <a:off x="436263" y="5292935"/>
            <a:ext cx="199004" cy="198993"/>
          </a:xfrm>
          <a:custGeom>
            <a:avLst/>
            <a:gdLst/>
            <a:ahLst/>
            <a:cxnLst/>
            <a:rect l="l" t="t" r="r" b="b"/>
            <a:pathLst>
              <a:path w="692188" h="692149" extrusionOk="0">
                <a:moveTo>
                  <a:pt x="676275" y="478060"/>
                </a:moveTo>
                <a:cubicBezTo>
                  <a:pt x="606266" y="450056"/>
                  <a:pt x="536258" y="422053"/>
                  <a:pt x="466154" y="394049"/>
                </a:cubicBezTo>
                <a:cubicBezTo>
                  <a:pt x="450247" y="387668"/>
                  <a:pt x="440531" y="392049"/>
                  <a:pt x="434150" y="407956"/>
                </a:cubicBezTo>
                <a:cubicBezTo>
                  <a:pt x="423005" y="435864"/>
                  <a:pt x="411575" y="463677"/>
                  <a:pt x="400907" y="491871"/>
                </a:cubicBezTo>
                <a:cubicBezTo>
                  <a:pt x="398431" y="498443"/>
                  <a:pt x="395288" y="499491"/>
                  <a:pt x="389096" y="498729"/>
                </a:cubicBezTo>
                <a:cubicBezTo>
                  <a:pt x="342138" y="493205"/>
                  <a:pt x="300609" y="475393"/>
                  <a:pt x="265462" y="443675"/>
                </a:cubicBezTo>
                <a:cubicBezTo>
                  <a:pt x="223456" y="405765"/>
                  <a:pt x="199739" y="358235"/>
                  <a:pt x="193453" y="302038"/>
                </a:cubicBezTo>
                <a:cubicBezTo>
                  <a:pt x="192881" y="296609"/>
                  <a:pt x="194024" y="293942"/>
                  <a:pt x="199644" y="291751"/>
                </a:cubicBezTo>
                <a:cubicBezTo>
                  <a:pt x="227933" y="280892"/>
                  <a:pt x="255937" y="269462"/>
                  <a:pt x="284131" y="258223"/>
                </a:cubicBezTo>
                <a:cubicBezTo>
                  <a:pt x="300323" y="251746"/>
                  <a:pt x="304514" y="242030"/>
                  <a:pt x="298037" y="225647"/>
                </a:cubicBezTo>
                <a:cubicBezTo>
                  <a:pt x="270415" y="156686"/>
                  <a:pt x="242697" y="87725"/>
                  <a:pt x="215360" y="18669"/>
                </a:cubicBezTo>
                <a:cubicBezTo>
                  <a:pt x="211931" y="10096"/>
                  <a:pt x="207645" y="3239"/>
                  <a:pt x="198787" y="0"/>
                </a:cubicBezTo>
                <a:lnTo>
                  <a:pt x="192024" y="0"/>
                </a:lnTo>
                <a:cubicBezTo>
                  <a:pt x="189357" y="2000"/>
                  <a:pt x="186595" y="2191"/>
                  <a:pt x="183928" y="0"/>
                </a:cubicBezTo>
                <a:lnTo>
                  <a:pt x="174498" y="0"/>
                </a:lnTo>
                <a:cubicBezTo>
                  <a:pt x="167069" y="1619"/>
                  <a:pt x="159353" y="953"/>
                  <a:pt x="151924" y="2858"/>
                </a:cubicBezTo>
                <a:cubicBezTo>
                  <a:pt x="86582" y="18860"/>
                  <a:pt x="40291" y="57531"/>
                  <a:pt x="13335" y="119063"/>
                </a:cubicBezTo>
                <a:cubicBezTo>
                  <a:pt x="5810" y="136303"/>
                  <a:pt x="1524" y="154400"/>
                  <a:pt x="0" y="173069"/>
                </a:cubicBezTo>
                <a:lnTo>
                  <a:pt x="0" y="181166"/>
                </a:lnTo>
                <a:cubicBezTo>
                  <a:pt x="1143" y="183833"/>
                  <a:pt x="1143" y="186595"/>
                  <a:pt x="0" y="189262"/>
                </a:cubicBezTo>
                <a:lnTo>
                  <a:pt x="0" y="198692"/>
                </a:lnTo>
                <a:cubicBezTo>
                  <a:pt x="1143" y="201835"/>
                  <a:pt x="1143" y="204978"/>
                  <a:pt x="0" y="208121"/>
                </a:cubicBezTo>
                <a:lnTo>
                  <a:pt x="0" y="212217"/>
                </a:lnTo>
                <a:cubicBezTo>
                  <a:pt x="953" y="213074"/>
                  <a:pt x="667" y="214122"/>
                  <a:pt x="667" y="215170"/>
                </a:cubicBezTo>
                <a:cubicBezTo>
                  <a:pt x="667" y="215932"/>
                  <a:pt x="667" y="216789"/>
                  <a:pt x="667" y="217551"/>
                </a:cubicBezTo>
                <a:cubicBezTo>
                  <a:pt x="667" y="218313"/>
                  <a:pt x="667" y="219170"/>
                  <a:pt x="667" y="219932"/>
                </a:cubicBezTo>
                <a:cubicBezTo>
                  <a:pt x="667" y="220980"/>
                  <a:pt x="857" y="222123"/>
                  <a:pt x="0" y="222885"/>
                </a:cubicBezTo>
                <a:lnTo>
                  <a:pt x="0" y="228314"/>
                </a:lnTo>
                <a:cubicBezTo>
                  <a:pt x="2477" y="229553"/>
                  <a:pt x="1334" y="231934"/>
                  <a:pt x="1429" y="233648"/>
                </a:cubicBezTo>
                <a:cubicBezTo>
                  <a:pt x="7239" y="300990"/>
                  <a:pt x="24479" y="365189"/>
                  <a:pt x="56769" y="424625"/>
                </a:cubicBezTo>
                <a:cubicBezTo>
                  <a:pt x="132017" y="563213"/>
                  <a:pt x="246983" y="649605"/>
                  <a:pt x="401479" y="682371"/>
                </a:cubicBezTo>
                <a:cubicBezTo>
                  <a:pt x="439674" y="690467"/>
                  <a:pt x="478536" y="694373"/>
                  <a:pt x="517589" y="690848"/>
                </a:cubicBezTo>
                <a:cubicBezTo>
                  <a:pt x="614267" y="682276"/>
                  <a:pt x="690848" y="599218"/>
                  <a:pt x="692182" y="501968"/>
                </a:cubicBezTo>
                <a:cubicBezTo>
                  <a:pt x="692372" y="488537"/>
                  <a:pt x="688562" y="482632"/>
                  <a:pt x="676180" y="477679"/>
                </a:cubicBezTo>
                <a:close/>
                <a:moveTo>
                  <a:pt x="650367" y="520065"/>
                </a:moveTo>
                <a:cubicBezTo>
                  <a:pt x="642366" y="579215"/>
                  <a:pt x="596837" y="630936"/>
                  <a:pt x="538925" y="646271"/>
                </a:cubicBezTo>
                <a:cubicBezTo>
                  <a:pt x="523399" y="650367"/>
                  <a:pt x="507587" y="652272"/>
                  <a:pt x="493014" y="651701"/>
                </a:cubicBezTo>
                <a:cubicBezTo>
                  <a:pt x="292418" y="650653"/>
                  <a:pt x="113348" y="513683"/>
                  <a:pt x="58103" y="320421"/>
                </a:cubicBezTo>
                <a:cubicBezTo>
                  <a:pt x="46387" y="279273"/>
                  <a:pt x="40481" y="237268"/>
                  <a:pt x="40577" y="194405"/>
                </a:cubicBezTo>
                <a:cubicBezTo>
                  <a:pt x="40672" y="117920"/>
                  <a:pt x="95726" y="53912"/>
                  <a:pt x="171164" y="42101"/>
                </a:cubicBezTo>
                <a:cubicBezTo>
                  <a:pt x="177641" y="41053"/>
                  <a:pt x="181261" y="41910"/>
                  <a:pt x="184023" y="49149"/>
                </a:cubicBezTo>
                <a:cubicBezTo>
                  <a:pt x="206407" y="106204"/>
                  <a:pt x="229267" y="163163"/>
                  <a:pt x="252222" y="219932"/>
                </a:cubicBezTo>
                <a:cubicBezTo>
                  <a:pt x="254318" y="225076"/>
                  <a:pt x="253651" y="226790"/>
                  <a:pt x="248317" y="228886"/>
                </a:cubicBezTo>
                <a:cubicBezTo>
                  <a:pt x="221266" y="239268"/>
                  <a:pt x="194501" y="250222"/>
                  <a:pt x="167545" y="260985"/>
                </a:cubicBezTo>
                <a:cubicBezTo>
                  <a:pt x="156305" y="265462"/>
                  <a:pt x="151638" y="271939"/>
                  <a:pt x="152114" y="283559"/>
                </a:cubicBezTo>
                <a:cubicBezTo>
                  <a:pt x="156877" y="392906"/>
                  <a:pt x="208979" y="471202"/>
                  <a:pt x="307467" y="518255"/>
                </a:cubicBezTo>
                <a:cubicBezTo>
                  <a:pt x="339757" y="533686"/>
                  <a:pt x="374523" y="539877"/>
                  <a:pt x="410242" y="540163"/>
                </a:cubicBezTo>
                <a:cubicBezTo>
                  <a:pt x="420719" y="540163"/>
                  <a:pt x="427292" y="534543"/>
                  <a:pt x="431101" y="525018"/>
                </a:cubicBezTo>
                <a:cubicBezTo>
                  <a:pt x="441865" y="497872"/>
                  <a:pt x="452819" y="470821"/>
                  <a:pt x="463487" y="443675"/>
                </a:cubicBezTo>
                <a:cubicBezTo>
                  <a:pt x="465392" y="438912"/>
                  <a:pt x="467011" y="437864"/>
                  <a:pt x="471964" y="439865"/>
                </a:cubicBezTo>
                <a:cubicBezTo>
                  <a:pt x="529019" y="462915"/>
                  <a:pt x="586073" y="485775"/>
                  <a:pt x="643319" y="508349"/>
                </a:cubicBezTo>
                <a:cubicBezTo>
                  <a:pt x="649510" y="510826"/>
                  <a:pt x="651129" y="513683"/>
                  <a:pt x="650272" y="520065"/>
                </a:cubicBezTo>
                <a:close/>
              </a:path>
            </a:pathLst>
          </a:custGeom>
          <a:solidFill>
            <a:srgbClr val="B4B5B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942" name="Google Shape;942;g189210b80ee_3_424">
            <a:hlinkClick r:id="rId3" action="ppaction://hlinksldjump"/>
          </p:cNvPr>
          <p:cNvSpPr txBox="1"/>
          <p:nvPr/>
        </p:nvSpPr>
        <p:spPr>
          <a:xfrm>
            <a:off x="854000" y="846400"/>
            <a:ext cx="15240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C1C1C1"/>
                </a:solidFill>
                <a:latin typeface="Poppins Medium"/>
                <a:ea typeface="Poppins Medium"/>
                <a:cs typeface="Poppins Medium"/>
                <a:sym typeface="Poppins Medium"/>
              </a:rPr>
              <a:t>Featured Artists</a:t>
            </a:r>
            <a:endParaRPr sz="1400" b="0" i="0" u="none" strike="noStrike" cap="none">
              <a:solidFill>
                <a:srgbClr val="C1C1C1"/>
              </a:solidFill>
              <a:latin typeface="Arial"/>
              <a:ea typeface="Arial"/>
              <a:cs typeface="Arial"/>
              <a:sym typeface="Arial"/>
            </a:endParaRPr>
          </a:p>
        </p:txBody>
      </p:sp>
      <p:sp>
        <p:nvSpPr>
          <p:cNvPr id="943" name="Google Shape;943;g189210b80ee_3_424">
            <a:hlinkClick r:id="rId3" action="ppaction://hlinksldjump"/>
          </p:cNvPr>
          <p:cNvSpPr/>
          <p:nvPr/>
        </p:nvSpPr>
        <p:spPr>
          <a:xfrm>
            <a:off x="401629" y="850344"/>
            <a:ext cx="204823" cy="203534"/>
          </a:xfrm>
          <a:custGeom>
            <a:avLst/>
            <a:gdLst/>
            <a:ahLst/>
            <a:cxnLst/>
            <a:rect l="l" t="t" r="r" b="b"/>
            <a:pathLst>
              <a:path w="535484" h="532115" extrusionOk="0">
                <a:moveTo>
                  <a:pt x="535467" y="325659"/>
                </a:moveTo>
                <a:cubicBezTo>
                  <a:pt x="535467" y="373361"/>
                  <a:pt x="535467" y="421062"/>
                  <a:pt x="535467" y="468764"/>
                </a:cubicBezTo>
                <a:cubicBezTo>
                  <a:pt x="535467" y="506826"/>
                  <a:pt x="510308" y="532051"/>
                  <a:pt x="472362" y="532084"/>
                </a:cubicBezTo>
                <a:cubicBezTo>
                  <a:pt x="441389" y="532101"/>
                  <a:pt x="410416" y="532118"/>
                  <a:pt x="379443" y="532084"/>
                </a:cubicBezTo>
                <a:cubicBezTo>
                  <a:pt x="353853" y="532051"/>
                  <a:pt x="337224" y="515439"/>
                  <a:pt x="337191" y="489882"/>
                </a:cubicBezTo>
                <a:cubicBezTo>
                  <a:pt x="337158" y="455398"/>
                  <a:pt x="337191" y="420913"/>
                  <a:pt x="337191" y="386429"/>
                </a:cubicBezTo>
                <a:cubicBezTo>
                  <a:pt x="337191" y="371307"/>
                  <a:pt x="329473" y="363555"/>
                  <a:pt x="314400" y="363555"/>
                </a:cubicBezTo>
                <a:cubicBezTo>
                  <a:pt x="283212" y="363555"/>
                  <a:pt x="252040" y="363539"/>
                  <a:pt x="220852" y="363555"/>
                </a:cubicBezTo>
                <a:cubicBezTo>
                  <a:pt x="206127" y="363555"/>
                  <a:pt x="198409" y="371323"/>
                  <a:pt x="198393" y="386114"/>
                </a:cubicBezTo>
                <a:cubicBezTo>
                  <a:pt x="198376" y="420599"/>
                  <a:pt x="198409" y="455083"/>
                  <a:pt x="198393" y="489567"/>
                </a:cubicBezTo>
                <a:cubicBezTo>
                  <a:pt x="198376" y="515538"/>
                  <a:pt x="181813" y="532068"/>
                  <a:pt x="155825" y="532084"/>
                </a:cubicBezTo>
                <a:cubicBezTo>
                  <a:pt x="124637" y="532118"/>
                  <a:pt x="93465" y="532134"/>
                  <a:pt x="62277" y="532084"/>
                </a:cubicBezTo>
                <a:cubicBezTo>
                  <a:pt x="25573" y="532018"/>
                  <a:pt x="99" y="506461"/>
                  <a:pt x="83" y="469691"/>
                </a:cubicBezTo>
                <a:cubicBezTo>
                  <a:pt x="50" y="373046"/>
                  <a:pt x="149" y="276401"/>
                  <a:pt x="0" y="179772"/>
                </a:cubicBezTo>
                <a:cubicBezTo>
                  <a:pt x="-33" y="162215"/>
                  <a:pt x="7288" y="149544"/>
                  <a:pt x="22277" y="140584"/>
                </a:cubicBezTo>
                <a:cubicBezTo>
                  <a:pt x="96728" y="96062"/>
                  <a:pt x="171080" y="51375"/>
                  <a:pt x="245448" y="6737"/>
                </a:cubicBezTo>
                <a:cubicBezTo>
                  <a:pt x="260239" y="-2140"/>
                  <a:pt x="275030" y="-2306"/>
                  <a:pt x="289854" y="6605"/>
                </a:cubicBezTo>
                <a:cubicBezTo>
                  <a:pt x="364752" y="51541"/>
                  <a:pt x="439650" y="96493"/>
                  <a:pt x="514548" y="141412"/>
                </a:cubicBezTo>
                <a:cubicBezTo>
                  <a:pt x="528693" y="149892"/>
                  <a:pt x="535501" y="162364"/>
                  <a:pt x="535484" y="178844"/>
                </a:cubicBezTo>
                <a:cubicBezTo>
                  <a:pt x="535418" y="227788"/>
                  <a:pt x="535451" y="276732"/>
                  <a:pt x="535451" y="325676"/>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C1C1C1"/>
              </a:solidFill>
              <a:latin typeface="Calibri"/>
              <a:ea typeface="Calibri"/>
              <a:cs typeface="Calibri"/>
              <a:sym typeface="Calibri"/>
            </a:endParaRPr>
          </a:p>
        </p:txBody>
      </p:sp>
      <p:sp>
        <p:nvSpPr>
          <p:cNvPr id="944" name="Google Shape;944;g189210b80ee_3_424">
            <a:hlinkClick r:id="rId6" action="ppaction://hlinksldjump"/>
          </p:cNvPr>
          <p:cNvSpPr txBox="1"/>
          <p:nvPr/>
        </p:nvSpPr>
        <p:spPr>
          <a:xfrm>
            <a:off x="869348" y="1751799"/>
            <a:ext cx="7986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B4B5B2"/>
                </a:solidFill>
                <a:latin typeface="Poppins Medium"/>
                <a:ea typeface="Poppins Medium"/>
                <a:cs typeface="Poppins Medium"/>
                <a:sym typeface="Poppins Medium"/>
              </a:rPr>
              <a:t>Agenda</a:t>
            </a:r>
            <a:endParaRPr sz="1400" b="0" i="0" u="none" strike="noStrike" cap="none">
              <a:solidFill>
                <a:srgbClr val="000000"/>
              </a:solidFill>
              <a:latin typeface="Arial"/>
              <a:ea typeface="Arial"/>
              <a:cs typeface="Arial"/>
              <a:sym typeface="Arial"/>
            </a:endParaRPr>
          </a:p>
        </p:txBody>
      </p:sp>
      <p:grpSp>
        <p:nvGrpSpPr>
          <p:cNvPr id="945" name="Google Shape;945;g189210b80ee_3_424"/>
          <p:cNvGrpSpPr/>
          <p:nvPr/>
        </p:nvGrpSpPr>
        <p:grpSpPr>
          <a:xfrm>
            <a:off x="431322" y="1764517"/>
            <a:ext cx="177883" cy="206002"/>
            <a:chOff x="431322" y="1764517"/>
            <a:chExt cx="177883" cy="206002"/>
          </a:xfrm>
        </p:grpSpPr>
        <p:sp>
          <p:nvSpPr>
            <p:cNvPr id="946" name="Google Shape;946;g189210b80ee_3_424">
              <a:hlinkClick r:id="rId3" action="ppaction://hlinksldjump"/>
            </p:cNvPr>
            <p:cNvSpPr/>
            <p:nvPr/>
          </p:nvSpPr>
          <p:spPr>
            <a:xfrm>
              <a:off x="431322" y="1765205"/>
              <a:ext cx="16048" cy="204882"/>
            </a:xfrm>
            <a:custGeom>
              <a:avLst/>
              <a:gdLst/>
              <a:ahLst/>
              <a:cxnLst/>
              <a:rect l="l" t="t" r="r" b="b"/>
              <a:pathLst>
                <a:path w="84464" h="1078327" extrusionOk="0">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947" name="Google Shape;947;g189210b80ee_3_424">
              <a:hlinkClick r:id="rId3" action="ppaction://hlinksldjump"/>
            </p:cNvPr>
            <p:cNvSpPr/>
            <p:nvPr/>
          </p:nvSpPr>
          <p:spPr>
            <a:xfrm>
              <a:off x="469291" y="1765205"/>
              <a:ext cx="16048" cy="204882"/>
            </a:xfrm>
            <a:custGeom>
              <a:avLst/>
              <a:gdLst/>
              <a:ahLst/>
              <a:cxnLst/>
              <a:rect l="l" t="t" r="r" b="b"/>
              <a:pathLst>
                <a:path w="84464" h="1078327" extrusionOk="0">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948" name="Google Shape;948;g189210b80ee_3_424">
              <a:hlinkClick r:id="rId3" action="ppaction://hlinksldjump"/>
            </p:cNvPr>
            <p:cNvSpPr/>
            <p:nvPr/>
          </p:nvSpPr>
          <p:spPr>
            <a:xfrm>
              <a:off x="509599" y="1764517"/>
              <a:ext cx="99606" cy="206002"/>
            </a:xfrm>
            <a:custGeom>
              <a:avLst/>
              <a:gdLst/>
              <a:ahLst/>
              <a:cxnLst/>
              <a:rect l="l" t="t" r="r" b="b"/>
              <a:pathLst>
                <a:path w="524241" h="1084222" extrusionOk="0">
                  <a:moveTo>
                    <a:pt x="482010" y="1083659"/>
                  </a:moveTo>
                  <a:lnTo>
                    <a:pt x="42232" y="1083659"/>
                  </a:lnTo>
                  <a:cubicBezTo>
                    <a:pt x="19145" y="1083659"/>
                    <a:pt x="0" y="1064514"/>
                    <a:pt x="0" y="1041427"/>
                  </a:cubicBezTo>
                  <a:lnTo>
                    <a:pt x="0" y="41933"/>
                  </a:lnTo>
                  <a:cubicBezTo>
                    <a:pt x="0" y="27293"/>
                    <a:pt x="7320" y="13778"/>
                    <a:pt x="19708" y="6458"/>
                  </a:cubicBezTo>
                  <a:cubicBezTo>
                    <a:pt x="31533" y="-1425"/>
                    <a:pt x="47300" y="-1988"/>
                    <a:pt x="60251" y="4206"/>
                  </a:cubicBezTo>
                  <a:lnTo>
                    <a:pt x="500029" y="213114"/>
                  </a:lnTo>
                  <a:cubicBezTo>
                    <a:pt x="514669" y="219871"/>
                    <a:pt x="524242" y="235075"/>
                    <a:pt x="524242" y="251405"/>
                  </a:cubicBezTo>
                  <a:lnTo>
                    <a:pt x="524242" y="1041990"/>
                  </a:lnTo>
                  <a:cubicBezTo>
                    <a:pt x="524242" y="1065077"/>
                    <a:pt x="505096" y="1084222"/>
                    <a:pt x="482010" y="1084222"/>
                  </a:cubicBezTo>
                  <a:close/>
                  <a:moveTo>
                    <a:pt x="84464" y="999195"/>
                  </a:moveTo>
                  <a:lnTo>
                    <a:pt x="439777" y="999195"/>
                  </a:lnTo>
                  <a:lnTo>
                    <a:pt x="439777" y="277307"/>
                  </a:lnTo>
                  <a:lnTo>
                    <a:pt x="84464" y="108941"/>
                  </a:lnTo>
                  <a:lnTo>
                    <a:pt x="84464" y="999195"/>
                  </a:lnTo>
                  <a:close/>
                </a:path>
              </a:pathLst>
            </a:custGeom>
            <a:solidFill>
              <a:srgbClr val="C1C1C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949" name="Google Shape;949;g189210b80ee_3_424"/>
          <p:cNvSpPr txBox="1"/>
          <p:nvPr/>
        </p:nvSpPr>
        <p:spPr>
          <a:xfrm>
            <a:off x="9179452" y="328925"/>
            <a:ext cx="10110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chemeClr val="lt1"/>
                </a:solidFill>
                <a:latin typeface="Poppins Medium"/>
                <a:ea typeface="Poppins Medium"/>
                <a:cs typeface="Poppins Medium"/>
                <a:sym typeface="Poppins Medium"/>
              </a:rPr>
              <a:t>Premium</a:t>
            </a:r>
            <a:endParaRPr sz="1400" b="0" i="0" u="none" strike="noStrike" cap="none">
              <a:solidFill>
                <a:srgbClr val="000000"/>
              </a:solidFill>
              <a:latin typeface="Arial"/>
              <a:ea typeface="Arial"/>
              <a:cs typeface="Arial"/>
              <a:sym typeface="Arial"/>
            </a:endParaRPr>
          </a:p>
        </p:txBody>
      </p:sp>
      <p:sp>
        <p:nvSpPr>
          <p:cNvPr id="950" name="Google Shape;950;g189210b80ee_3_424"/>
          <p:cNvSpPr txBox="1"/>
          <p:nvPr/>
        </p:nvSpPr>
        <p:spPr>
          <a:xfrm>
            <a:off x="3261025" y="3367600"/>
            <a:ext cx="8575200" cy="36387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1100"/>
              <a:buFont typeface="Arial"/>
              <a:buNone/>
            </a:pPr>
            <a:r>
              <a:rPr lang="en-IN" sz="1200" b="0" i="0" u="none" strike="noStrike" cap="none">
                <a:solidFill>
                  <a:srgbClr val="B4B5B2"/>
                </a:solidFill>
                <a:latin typeface="Open Sans"/>
                <a:ea typeface="Open Sans"/>
                <a:cs typeface="Open Sans"/>
                <a:sym typeface="Open Sans"/>
              </a:rPr>
              <a:t>&gt;&gt;&gt;features = ['danceability', 'energy', 'key', 'loudness',</a:t>
            </a:r>
            <a:endParaRPr sz="1200" b="0" i="0" u="none" strike="noStrike" cap="none">
              <a:solidFill>
                <a:srgbClr val="B4B5B2"/>
              </a:solidFill>
              <a:latin typeface="Open Sans"/>
              <a:ea typeface="Open Sans"/>
              <a:cs typeface="Open Sans"/>
              <a:sym typeface="Open Sans"/>
            </a:endParaRPr>
          </a:p>
          <a:p>
            <a:pPr marL="0" marR="0" lvl="0" indent="0" algn="l" rtl="0">
              <a:lnSpc>
                <a:spcPct val="100000"/>
              </a:lnSpc>
              <a:spcBef>
                <a:spcPts val="0"/>
              </a:spcBef>
              <a:spcAft>
                <a:spcPts val="0"/>
              </a:spcAft>
              <a:buClr>
                <a:schemeClr val="dk1"/>
              </a:buClr>
              <a:buSzPts val="1100"/>
              <a:buFont typeface="Arial"/>
              <a:buNone/>
            </a:pPr>
            <a:r>
              <a:rPr lang="en-IN" sz="1200" b="0" i="0" u="none" strike="noStrike" cap="none">
                <a:solidFill>
                  <a:srgbClr val="B4B5B2"/>
                </a:solidFill>
                <a:latin typeface="Open Sans"/>
                <a:ea typeface="Open Sans"/>
                <a:cs typeface="Open Sans"/>
                <a:sym typeface="Open Sans"/>
              </a:rPr>
              <a:t>       'mode', 'speechiness', 'acousticness', 'instrumentalness', 'liveness',</a:t>
            </a:r>
            <a:endParaRPr sz="1200" b="0" i="0" u="none" strike="noStrike" cap="none">
              <a:solidFill>
                <a:srgbClr val="B4B5B2"/>
              </a:solidFill>
              <a:latin typeface="Open Sans"/>
              <a:ea typeface="Open Sans"/>
              <a:cs typeface="Open Sans"/>
              <a:sym typeface="Open Sans"/>
            </a:endParaRPr>
          </a:p>
          <a:p>
            <a:pPr marL="0" marR="0" lvl="0" indent="0" algn="l" rtl="0">
              <a:lnSpc>
                <a:spcPct val="100000"/>
              </a:lnSpc>
              <a:spcBef>
                <a:spcPts val="0"/>
              </a:spcBef>
              <a:spcAft>
                <a:spcPts val="0"/>
              </a:spcAft>
              <a:buClr>
                <a:schemeClr val="dk1"/>
              </a:buClr>
              <a:buSzPts val="1100"/>
              <a:buFont typeface="Arial"/>
              <a:buNone/>
            </a:pPr>
            <a:r>
              <a:rPr lang="en-IN" sz="1200" b="0" i="0" u="none" strike="noStrike" cap="none">
                <a:solidFill>
                  <a:srgbClr val="B4B5B2"/>
                </a:solidFill>
                <a:latin typeface="Open Sans"/>
                <a:ea typeface="Open Sans"/>
                <a:cs typeface="Open Sans"/>
                <a:sym typeface="Open Sans"/>
              </a:rPr>
              <a:t>       'valence', 'tempo', 'duration_min', 'time_signature', 'chorus_hit',</a:t>
            </a:r>
            <a:endParaRPr sz="1200" b="0" i="0" u="none" strike="noStrike" cap="none">
              <a:solidFill>
                <a:srgbClr val="B4B5B2"/>
              </a:solidFill>
              <a:latin typeface="Open Sans"/>
              <a:ea typeface="Open Sans"/>
              <a:cs typeface="Open Sans"/>
              <a:sym typeface="Open Sans"/>
            </a:endParaRPr>
          </a:p>
          <a:p>
            <a:pPr marL="0" marR="0" lvl="0" indent="0" algn="l" rtl="0">
              <a:lnSpc>
                <a:spcPct val="100000"/>
              </a:lnSpc>
              <a:spcBef>
                <a:spcPts val="0"/>
              </a:spcBef>
              <a:spcAft>
                <a:spcPts val="0"/>
              </a:spcAft>
              <a:buClr>
                <a:schemeClr val="dk1"/>
              </a:buClr>
              <a:buSzPts val="1100"/>
              <a:buFont typeface="Arial"/>
              <a:buNone/>
            </a:pPr>
            <a:r>
              <a:rPr lang="en-IN" sz="1200" b="0" i="0" u="none" strike="noStrike" cap="none">
                <a:solidFill>
                  <a:srgbClr val="B4B5B2"/>
                </a:solidFill>
                <a:latin typeface="Open Sans"/>
                <a:ea typeface="Open Sans"/>
                <a:cs typeface="Open Sans"/>
                <a:sym typeface="Open Sans"/>
              </a:rPr>
              <a:t>       'sections']</a:t>
            </a:r>
            <a:endParaRPr sz="1200" b="0" i="0" u="none" strike="noStrike" cap="none">
              <a:solidFill>
                <a:srgbClr val="B4B5B2"/>
              </a:solidFill>
              <a:latin typeface="Open Sans"/>
              <a:ea typeface="Open Sans"/>
              <a:cs typeface="Open Sans"/>
              <a:sym typeface="Open Sans"/>
            </a:endParaRPr>
          </a:p>
          <a:p>
            <a:pPr marL="0" marR="0" lvl="0" indent="0" algn="l" rtl="0">
              <a:lnSpc>
                <a:spcPct val="100000"/>
              </a:lnSpc>
              <a:spcBef>
                <a:spcPts val="0"/>
              </a:spcBef>
              <a:spcAft>
                <a:spcPts val="0"/>
              </a:spcAft>
              <a:buClr>
                <a:schemeClr val="dk1"/>
              </a:buClr>
              <a:buSzPts val="1100"/>
              <a:buFont typeface="Arial"/>
              <a:buNone/>
            </a:pPr>
            <a:r>
              <a:rPr lang="en-IN" sz="1200" b="0" i="0" u="none" strike="noStrike" cap="none">
                <a:solidFill>
                  <a:srgbClr val="B4B5B2"/>
                </a:solidFill>
                <a:latin typeface="Open Sans"/>
                <a:ea typeface="Open Sans"/>
                <a:cs typeface="Open Sans"/>
                <a:sym typeface="Open Sans"/>
              </a:rPr>
              <a:t>&gt;&gt;&gt;model2 = LogisticRegression()</a:t>
            </a:r>
            <a:endParaRPr sz="1200" b="0" i="0" u="none" strike="noStrike" cap="none">
              <a:solidFill>
                <a:srgbClr val="B4B5B2"/>
              </a:solidFill>
              <a:latin typeface="Open Sans"/>
              <a:ea typeface="Open Sans"/>
              <a:cs typeface="Open Sans"/>
              <a:sym typeface="Open Sans"/>
            </a:endParaRPr>
          </a:p>
          <a:p>
            <a:pPr marL="0" marR="0" lvl="0" indent="0" algn="l" rtl="0">
              <a:lnSpc>
                <a:spcPct val="100000"/>
              </a:lnSpc>
              <a:spcBef>
                <a:spcPts val="0"/>
              </a:spcBef>
              <a:spcAft>
                <a:spcPts val="0"/>
              </a:spcAft>
              <a:buClr>
                <a:schemeClr val="dk1"/>
              </a:buClr>
              <a:buSzPts val="1100"/>
              <a:buFont typeface="Arial"/>
              <a:buNone/>
            </a:pPr>
            <a:r>
              <a:rPr lang="en-IN" sz="1200" b="0" i="0" u="none" strike="noStrike" cap="none">
                <a:solidFill>
                  <a:srgbClr val="B4B5B2"/>
                </a:solidFill>
                <a:latin typeface="Open Sans"/>
                <a:ea typeface="Open Sans"/>
                <a:cs typeface="Open Sans"/>
                <a:sym typeface="Open Sans"/>
              </a:rPr>
              <a:t>&gt;&gt;&gt;model2.fit(x_train, y_train)</a:t>
            </a:r>
            <a:endParaRPr sz="1200" b="0" i="0" u="none" strike="noStrike" cap="none">
              <a:solidFill>
                <a:srgbClr val="B4B5B2"/>
              </a:solidFill>
              <a:latin typeface="Open Sans"/>
              <a:ea typeface="Open Sans"/>
              <a:cs typeface="Open Sans"/>
              <a:sym typeface="Open Sans"/>
            </a:endParaRPr>
          </a:p>
          <a:p>
            <a:pPr marL="0" marR="0" lvl="0" indent="0" algn="l" rtl="0">
              <a:lnSpc>
                <a:spcPct val="100000"/>
              </a:lnSpc>
              <a:spcBef>
                <a:spcPts val="0"/>
              </a:spcBef>
              <a:spcAft>
                <a:spcPts val="0"/>
              </a:spcAft>
              <a:buClr>
                <a:schemeClr val="dk1"/>
              </a:buClr>
              <a:buSzPts val="1100"/>
              <a:buFont typeface="Arial"/>
              <a:buNone/>
            </a:pPr>
            <a:r>
              <a:rPr lang="en-IN" sz="1200" b="0" i="0" u="none" strike="noStrike" cap="none">
                <a:solidFill>
                  <a:srgbClr val="B4B5B2"/>
                </a:solidFill>
                <a:latin typeface="Open Sans"/>
                <a:ea typeface="Open Sans"/>
                <a:cs typeface="Open Sans"/>
                <a:sym typeface="Open Sans"/>
              </a:rPr>
              <a:t>&gt;&gt;&gt;model2.score(x_test, y_test)</a:t>
            </a:r>
            <a:endParaRPr sz="1200" b="0" i="0" u="none" strike="noStrike" cap="none">
              <a:solidFill>
                <a:srgbClr val="B4B5B2"/>
              </a:solidFill>
              <a:latin typeface="Open Sans"/>
              <a:ea typeface="Open Sans"/>
              <a:cs typeface="Open Sans"/>
              <a:sym typeface="Open Sans"/>
            </a:endParaRPr>
          </a:p>
          <a:p>
            <a:pPr marL="0" marR="0" lvl="0" indent="0" algn="l" rtl="0">
              <a:lnSpc>
                <a:spcPct val="100000"/>
              </a:lnSpc>
              <a:spcBef>
                <a:spcPts val="0"/>
              </a:spcBef>
              <a:spcAft>
                <a:spcPts val="0"/>
              </a:spcAft>
              <a:buClr>
                <a:schemeClr val="dk1"/>
              </a:buClr>
              <a:buSzPts val="1100"/>
              <a:buFont typeface="Arial"/>
              <a:buNone/>
            </a:pPr>
            <a:r>
              <a:rPr lang="en-IN" sz="1200" b="0" i="0" u="none" strike="noStrike" cap="none">
                <a:solidFill>
                  <a:srgbClr val="B4B5B2"/>
                </a:solidFill>
                <a:latin typeface="Open Sans"/>
                <a:ea typeface="Open Sans"/>
                <a:cs typeface="Open Sans"/>
                <a:sym typeface="Open Sans"/>
              </a:rPr>
              <a:t>&gt;&gt;&gt;log_pred = model2.predict(x_test)</a:t>
            </a:r>
            <a:endParaRPr sz="1200" b="0" i="0" u="none" strike="noStrike" cap="none">
              <a:solidFill>
                <a:srgbClr val="B4B5B2"/>
              </a:solidFill>
              <a:latin typeface="Open Sans"/>
              <a:ea typeface="Open Sans"/>
              <a:cs typeface="Open Sans"/>
              <a:sym typeface="Open Sans"/>
            </a:endParaRPr>
          </a:p>
          <a:p>
            <a:pPr marL="0" marR="0" lvl="0" indent="0" algn="l" rtl="0">
              <a:lnSpc>
                <a:spcPct val="115000"/>
              </a:lnSpc>
              <a:spcBef>
                <a:spcPts val="0"/>
              </a:spcBef>
              <a:spcAft>
                <a:spcPts val="0"/>
              </a:spcAft>
              <a:buClr>
                <a:schemeClr val="dk1"/>
              </a:buClr>
              <a:buSzPts val="1100"/>
              <a:buFont typeface="Arial"/>
              <a:buNone/>
            </a:pPr>
            <a:endParaRPr sz="1200" b="0" i="0" u="none" strike="noStrike" cap="none">
              <a:solidFill>
                <a:srgbClr val="B4B5B2"/>
              </a:solidFill>
              <a:latin typeface="Open Sans"/>
              <a:ea typeface="Open Sans"/>
              <a:cs typeface="Open Sans"/>
              <a:sym typeface="Open Sans"/>
            </a:endParaRPr>
          </a:p>
          <a:p>
            <a:pPr marL="0" marR="0" lvl="0" indent="0" algn="l" rtl="0">
              <a:lnSpc>
                <a:spcPct val="115000"/>
              </a:lnSpc>
              <a:spcBef>
                <a:spcPts val="0"/>
              </a:spcBef>
              <a:spcAft>
                <a:spcPts val="0"/>
              </a:spcAft>
              <a:buClr>
                <a:schemeClr val="dk1"/>
              </a:buClr>
              <a:buSzPts val="1100"/>
              <a:buFont typeface="Arial"/>
              <a:buNone/>
            </a:pPr>
            <a:r>
              <a:rPr lang="en-IN" sz="1200" b="0" i="0" u="none" strike="noStrike" cap="none">
                <a:solidFill>
                  <a:srgbClr val="B4B5B2"/>
                </a:solidFill>
                <a:latin typeface="Open Sans"/>
                <a:ea typeface="Open Sans"/>
                <a:cs typeface="Open Sans"/>
                <a:sym typeface="Open Sans"/>
              </a:rPr>
              <a:t>Coefficient: [[ 2.23735132e+00, -1.48576478e+00  1.62010167e-02  8.51529536e-02</a:t>
            </a:r>
            <a:endParaRPr sz="1200" b="0" i="0" u="none" strike="noStrike" cap="none">
              <a:solidFill>
                <a:srgbClr val="B4B5B2"/>
              </a:solidFill>
              <a:latin typeface="Open Sans"/>
              <a:ea typeface="Open Sans"/>
              <a:cs typeface="Open Sans"/>
              <a:sym typeface="Open Sans"/>
            </a:endParaRPr>
          </a:p>
          <a:p>
            <a:pPr marL="0" marR="0" lvl="0" indent="0" algn="l" rtl="0">
              <a:lnSpc>
                <a:spcPct val="115000"/>
              </a:lnSpc>
              <a:spcBef>
                <a:spcPts val="0"/>
              </a:spcBef>
              <a:spcAft>
                <a:spcPts val="0"/>
              </a:spcAft>
              <a:buClr>
                <a:schemeClr val="dk1"/>
              </a:buClr>
              <a:buSzPts val="1100"/>
              <a:buFont typeface="Arial"/>
              <a:buNone/>
            </a:pPr>
            <a:r>
              <a:rPr lang="en-IN" sz="1200" b="0" i="0" u="none" strike="noStrike" cap="none">
                <a:solidFill>
                  <a:srgbClr val="B4B5B2"/>
                </a:solidFill>
                <a:latin typeface="Open Sans"/>
                <a:ea typeface="Open Sans"/>
                <a:cs typeface="Open Sans"/>
                <a:sym typeface="Open Sans"/>
              </a:rPr>
              <a:t>   3.72205452e-01 -7.71785454e-01 -1.18929603e+00 -3.56034216e+00</a:t>
            </a:r>
            <a:endParaRPr sz="1200" b="0" i="0" u="none" strike="noStrike" cap="none">
              <a:solidFill>
                <a:srgbClr val="B4B5B2"/>
              </a:solidFill>
              <a:latin typeface="Open Sans"/>
              <a:ea typeface="Open Sans"/>
              <a:cs typeface="Open Sans"/>
              <a:sym typeface="Open Sans"/>
            </a:endParaRPr>
          </a:p>
          <a:p>
            <a:pPr marL="0" marR="0" lvl="0" indent="0" algn="l" rtl="0">
              <a:lnSpc>
                <a:spcPct val="115000"/>
              </a:lnSpc>
              <a:spcBef>
                <a:spcPts val="0"/>
              </a:spcBef>
              <a:spcAft>
                <a:spcPts val="0"/>
              </a:spcAft>
              <a:buClr>
                <a:schemeClr val="dk1"/>
              </a:buClr>
              <a:buSzPts val="1100"/>
              <a:buFont typeface="Arial"/>
              <a:buNone/>
            </a:pPr>
            <a:r>
              <a:rPr lang="en-IN" sz="1200" b="0" i="0" u="none" strike="noStrike" cap="none">
                <a:solidFill>
                  <a:srgbClr val="B4B5B2"/>
                </a:solidFill>
                <a:latin typeface="Open Sans"/>
                <a:ea typeface="Open Sans"/>
                <a:cs typeface="Open Sans"/>
                <a:sym typeface="Open Sans"/>
              </a:rPr>
              <a:t>  -6.86962184e-01  5.21203756e-01  2.38662168e-03 -8.66324247e-02</a:t>
            </a:r>
            <a:endParaRPr sz="1200" b="0" i="0" u="none" strike="noStrike" cap="none">
              <a:solidFill>
                <a:srgbClr val="B4B5B2"/>
              </a:solidFill>
              <a:latin typeface="Open Sans"/>
              <a:ea typeface="Open Sans"/>
              <a:cs typeface="Open Sans"/>
              <a:sym typeface="Open Sans"/>
            </a:endParaRPr>
          </a:p>
          <a:p>
            <a:pPr marL="0" marR="0" lvl="0" indent="0" algn="l" rtl="0">
              <a:lnSpc>
                <a:spcPct val="115000"/>
              </a:lnSpc>
              <a:spcBef>
                <a:spcPts val="0"/>
              </a:spcBef>
              <a:spcAft>
                <a:spcPts val="0"/>
              </a:spcAft>
              <a:buClr>
                <a:schemeClr val="dk1"/>
              </a:buClr>
              <a:buSzPts val="1100"/>
              <a:buFont typeface="Arial"/>
              <a:buNone/>
            </a:pPr>
            <a:r>
              <a:rPr lang="en-IN" sz="1200" b="0" i="0" u="none" strike="noStrike" cap="none">
                <a:solidFill>
                  <a:srgbClr val="B4B5B2"/>
                </a:solidFill>
                <a:latin typeface="Open Sans"/>
                <a:ea typeface="Open Sans"/>
                <a:cs typeface="Open Sans"/>
                <a:sym typeface="Open Sans"/>
              </a:rPr>
              <a:t>   1.46164516e-01  7.65305720e-04  2.57760429e-02]]</a:t>
            </a:r>
            <a:endParaRPr sz="1200" b="0" i="0" u="none" strike="noStrike" cap="none">
              <a:solidFill>
                <a:srgbClr val="B4B5B2"/>
              </a:solidFill>
              <a:latin typeface="Open Sans"/>
              <a:ea typeface="Open Sans"/>
              <a:cs typeface="Open Sans"/>
              <a:sym typeface="Open Sans"/>
            </a:endParaRPr>
          </a:p>
          <a:p>
            <a:pPr marL="0" marR="0" lvl="0" indent="0" algn="l" rtl="0">
              <a:lnSpc>
                <a:spcPct val="115000"/>
              </a:lnSpc>
              <a:spcBef>
                <a:spcPts val="0"/>
              </a:spcBef>
              <a:spcAft>
                <a:spcPts val="0"/>
              </a:spcAft>
              <a:buClr>
                <a:schemeClr val="dk1"/>
              </a:buClr>
              <a:buSzPts val="1100"/>
              <a:buFont typeface="Arial"/>
              <a:buNone/>
            </a:pPr>
            <a:r>
              <a:rPr lang="en-IN" sz="1200" b="0" i="0" u="none" strike="noStrike" cap="none">
                <a:solidFill>
                  <a:srgbClr val="B4B5B2"/>
                </a:solidFill>
                <a:latin typeface="Open Sans"/>
                <a:ea typeface="Open Sans"/>
                <a:cs typeface="Open Sans"/>
                <a:sym typeface="Open Sans"/>
              </a:rPr>
              <a:t>Intercept:  [0.01051335]</a:t>
            </a:r>
            <a:endParaRPr sz="1200" b="0" i="0" u="none" strike="noStrike" cap="none">
              <a:solidFill>
                <a:srgbClr val="B4B5B2"/>
              </a:solidFill>
              <a:latin typeface="Open Sans"/>
              <a:ea typeface="Open Sans"/>
              <a:cs typeface="Open Sans"/>
              <a:sym typeface="Open Sans"/>
            </a:endParaRPr>
          </a:p>
          <a:p>
            <a:pPr marL="0" marR="0" lvl="0" indent="0" algn="l" rtl="0">
              <a:lnSpc>
                <a:spcPct val="115000"/>
              </a:lnSpc>
              <a:spcBef>
                <a:spcPts val="0"/>
              </a:spcBef>
              <a:spcAft>
                <a:spcPts val="0"/>
              </a:spcAft>
              <a:buClr>
                <a:schemeClr val="dk1"/>
              </a:buClr>
              <a:buSzPts val="1100"/>
              <a:buFont typeface="Arial"/>
              <a:buNone/>
            </a:pPr>
            <a:endParaRPr sz="1200" b="1" i="0" u="none" strike="noStrike" cap="none">
              <a:solidFill>
                <a:srgbClr val="B4B5B2"/>
              </a:solidFill>
              <a:latin typeface="Open Sans"/>
              <a:ea typeface="Open Sans"/>
              <a:cs typeface="Open Sans"/>
              <a:sym typeface="Open Sans"/>
            </a:endParaRPr>
          </a:p>
          <a:p>
            <a:pPr marL="0" marR="0" lvl="0" indent="0" algn="l" rtl="0">
              <a:lnSpc>
                <a:spcPct val="115000"/>
              </a:lnSpc>
              <a:spcBef>
                <a:spcPts val="0"/>
              </a:spcBef>
              <a:spcAft>
                <a:spcPts val="0"/>
              </a:spcAft>
              <a:buClr>
                <a:schemeClr val="dk1"/>
              </a:buClr>
              <a:buSzPts val="1100"/>
              <a:buFont typeface="Arial"/>
              <a:buNone/>
            </a:pPr>
            <a:r>
              <a:rPr lang="en-IN" sz="1200" b="1" i="0" u="none" strike="noStrike" cap="none">
                <a:solidFill>
                  <a:srgbClr val="B4B5B2"/>
                </a:solidFill>
                <a:latin typeface="Open Sans"/>
                <a:ea typeface="Open Sans"/>
                <a:cs typeface="Open Sans"/>
                <a:sym typeface="Open Sans"/>
              </a:rPr>
              <a:t>Accuracy:  0.726</a:t>
            </a:r>
            <a:endParaRPr sz="1200" b="1" i="0" u="none" strike="noStrike" cap="none">
              <a:solidFill>
                <a:srgbClr val="B4B5B2"/>
              </a:solidFill>
              <a:latin typeface="Open Sans"/>
              <a:ea typeface="Open Sans"/>
              <a:cs typeface="Open Sans"/>
              <a:sym typeface="Open Sans"/>
            </a:endParaRPr>
          </a:p>
          <a:p>
            <a:pPr marL="0" marR="0" lvl="0" indent="0" algn="l" rtl="0">
              <a:lnSpc>
                <a:spcPct val="100000"/>
              </a:lnSpc>
              <a:spcBef>
                <a:spcPts val="0"/>
              </a:spcBef>
              <a:spcAft>
                <a:spcPts val="0"/>
              </a:spcAft>
              <a:buClr>
                <a:schemeClr val="dk1"/>
              </a:buClr>
              <a:buSzPts val="1100"/>
              <a:buFont typeface="Arial"/>
              <a:buNone/>
            </a:pPr>
            <a:endParaRPr sz="1200" b="0" i="0" u="none" strike="noStrike" cap="none">
              <a:solidFill>
                <a:srgbClr val="B4B5B2"/>
              </a:solidFill>
              <a:latin typeface="Open Sans"/>
              <a:ea typeface="Open Sans"/>
              <a:cs typeface="Open Sans"/>
              <a:sym typeface="Open Sans"/>
            </a:endParaRPr>
          </a:p>
          <a:p>
            <a:pPr marL="0" marR="0" lvl="0" indent="0" algn="l" rtl="0">
              <a:lnSpc>
                <a:spcPct val="150000"/>
              </a:lnSpc>
              <a:spcBef>
                <a:spcPts val="0"/>
              </a:spcBef>
              <a:spcAft>
                <a:spcPts val="0"/>
              </a:spcAft>
              <a:buClr>
                <a:srgbClr val="000000"/>
              </a:buClr>
              <a:buSzPts val="1200"/>
              <a:buFont typeface="Arial"/>
              <a:buNone/>
            </a:pPr>
            <a:endParaRPr sz="1200" b="0" i="0" u="none" strike="noStrike" cap="none">
              <a:solidFill>
                <a:srgbClr val="B4B5B2"/>
              </a:solidFill>
              <a:latin typeface="Open Sans"/>
              <a:ea typeface="Open Sans"/>
              <a:cs typeface="Open Sans"/>
              <a:sym typeface="Open Sans"/>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1801</Words>
  <Application>Microsoft Office PowerPoint</Application>
  <PresentationFormat>Widescreen</PresentationFormat>
  <Paragraphs>476</Paragraphs>
  <Slides>16</Slides>
  <Notes>16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Poppins Medium</vt:lpstr>
      <vt:lpstr>Open Sans</vt:lpstr>
      <vt:lpstr>Georgia</vt:lpstr>
      <vt:lpstr>Poppins</vt:lpstr>
      <vt:lpstr>Poppins SemiBold</vt:lpstr>
      <vt:lpstr>Calibri</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Amal R Babu</dc:creator>
  <cp:lastModifiedBy>Alex Barker</cp:lastModifiedBy>
  <cp:revision>1</cp:revision>
  <dcterms:created xsi:type="dcterms:W3CDTF">2022-11-28T05:54:09Z</dcterms:created>
  <dcterms:modified xsi:type="dcterms:W3CDTF">2024-07-02T01:32:53Z</dcterms:modified>
</cp:coreProperties>
</file>